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0" r:id="rId2"/>
    <p:sldMasterId id="2147483651" r:id="rId3"/>
  </p:sldMasterIdLst>
  <p:notesMasterIdLst>
    <p:notesMasterId r:id="rId41"/>
  </p:notesMasterIdLst>
  <p:handoutMasterIdLst>
    <p:handoutMasterId r:id="rId42"/>
  </p:handoutMasterIdLst>
  <p:sldIdLst>
    <p:sldId id="436" r:id="rId4"/>
    <p:sldId id="437" r:id="rId5"/>
    <p:sldId id="438" r:id="rId6"/>
    <p:sldId id="439" r:id="rId7"/>
    <p:sldId id="442" r:id="rId8"/>
    <p:sldId id="459" r:id="rId9"/>
    <p:sldId id="492" r:id="rId10"/>
    <p:sldId id="448" r:id="rId11"/>
    <p:sldId id="449" r:id="rId12"/>
    <p:sldId id="490" r:id="rId13"/>
    <p:sldId id="463" r:id="rId14"/>
    <p:sldId id="464" r:id="rId15"/>
    <p:sldId id="468" r:id="rId16"/>
    <p:sldId id="469" r:id="rId17"/>
    <p:sldId id="470" r:id="rId18"/>
    <p:sldId id="471" r:id="rId19"/>
    <p:sldId id="472" r:id="rId20"/>
    <p:sldId id="473" r:id="rId21"/>
    <p:sldId id="474" r:id="rId22"/>
    <p:sldId id="475" r:id="rId23"/>
    <p:sldId id="477" r:id="rId24"/>
    <p:sldId id="478" r:id="rId25"/>
    <p:sldId id="491" r:id="rId26"/>
    <p:sldId id="499" r:id="rId27"/>
    <p:sldId id="500" r:id="rId28"/>
    <p:sldId id="501" r:id="rId29"/>
    <p:sldId id="423" r:id="rId30"/>
    <p:sldId id="424" r:id="rId31"/>
    <p:sldId id="425" r:id="rId32"/>
    <p:sldId id="410" r:id="rId33"/>
    <p:sldId id="427" r:id="rId34"/>
    <p:sldId id="428" r:id="rId35"/>
    <p:sldId id="429" r:id="rId36"/>
    <p:sldId id="411" r:id="rId37"/>
    <p:sldId id="496" r:id="rId38"/>
    <p:sldId id="497" r:id="rId39"/>
    <p:sldId id="320" r:id="rId40"/>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charset="0"/>
        <a:ea typeface="宋体" charset="0"/>
        <a:cs typeface="+mn-cs"/>
      </a:defRPr>
    </a:lvl1pPr>
    <a:lvl2pPr marL="457200" algn="l" rtl="0" eaLnBrk="0" fontAlgn="base" hangingPunct="0">
      <a:spcBef>
        <a:spcPct val="0"/>
      </a:spcBef>
      <a:spcAft>
        <a:spcPct val="0"/>
      </a:spcAft>
      <a:defRPr kern="1200">
        <a:solidFill>
          <a:schemeClr val="tx1"/>
        </a:solidFill>
        <a:latin typeface="Arial" charset="0"/>
        <a:ea typeface="宋体" charset="0"/>
        <a:cs typeface="+mn-cs"/>
      </a:defRPr>
    </a:lvl2pPr>
    <a:lvl3pPr marL="914400" algn="l" rtl="0" eaLnBrk="0" fontAlgn="base" hangingPunct="0">
      <a:spcBef>
        <a:spcPct val="0"/>
      </a:spcBef>
      <a:spcAft>
        <a:spcPct val="0"/>
      </a:spcAft>
      <a:defRPr kern="1200">
        <a:solidFill>
          <a:schemeClr val="tx1"/>
        </a:solidFill>
        <a:latin typeface="Arial" charset="0"/>
        <a:ea typeface="宋体" charset="0"/>
        <a:cs typeface="+mn-cs"/>
      </a:defRPr>
    </a:lvl3pPr>
    <a:lvl4pPr marL="1371600" algn="l" rtl="0" eaLnBrk="0" fontAlgn="base" hangingPunct="0">
      <a:spcBef>
        <a:spcPct val="0"/>
      </a:spcBef>
      <a:spcAft>
        <a:spcPct val="0"/>
      </a:spcAft>
      <a:defRPr kern="1200">
        <a:solidFill>
          <a:schemeClr val="tx1"/>
        </a:solidFill>
        <a:latin typeface="Arial" charset="0"/>
        <a:ea typeface="宋体" charset="0"/>
        <a:cs typeface="+mn-cs"/>
      </a:defRPr>
    </a:lvl4pPr>
    <a:lvl5pPr marL="1828800" algn="l" rtl="0" eaLnBrk="0" fontAlgn="base" hangingPunct="0">
      <a:spcBef>
        <a:spcPct val="0"/>
      </a:spcBef>
      <a:spcAft>
        <a:spcPct val="0"/>
      </a:spcAft>
      <a:defRPr kern="1200">
        <a:solidFill>
          <a:schemeClr val="tx1"/>
        </a:solidFill>
        <a:latin typeface="Arial" charset="0"/>
        <a:ea typeface="宋体" charset="0"/>
        <a:cs typeface="+mn-cs"/>
      </a:defRPr>
    </a:lvl5pPr>
    <a:lvl6pPr marL="2286000" algn="l" defTabSz="914400" rtl="0" eaLnBrk="1" latinLnBrk="0" hangingPunct="1">
      <a:defRPr kern="1200">
        <a:solidFill>
          <a:schemeClr val="tx1"/>
        </a:solidFill>
        <a:latin typeface="Arial" charset="0"/>
        <a:ea typeface="宋体" charset="0"/>
        <a:cs typeface="+mn-cs"/>
      </a:defRPr>
    </a:lvl6pPr>
    <a:lvl7pPr marL="2743200" algn="l" defTabSz="914400" rtl="0" eaLnBrk="1" latinLnBrk="0" hangingPunct="1">
      <a:defRPr kern="1200">
        <a:solidFill>
          <a:schemeClr val="tx1"/>
        </a:solidFill>
        <a:latin typeface="Arial" charset="0"/>
        <a:ea typeface="宋体" charset="0"/>
        <a:cs typeface="+mn-cs"/>
      </a:defRPr>
    </a:lvl7pPr>
    <a:lvl8pPr marL="3200400" algn="l" defTabSz="914400" rtl="0" eaLnBrk="1" latinLnBrk="0" hangingPunct="1">
      <a:defRPr kern="1200">
        <a:solidFill>
          <a:schemeClr val="tx1"/>
        </a:solidFill>
        <a:latin typeface="Arial" charset="0"/>
        <a:ea typeface="宋体" charset="0"/>
        <a:cs typeface="+mn-cs"/>
      </a:defRPr>
    </a:lvl8pPr>
    <a:lvl9pPr marL="3657600" algn="l" defTabSz="914400" rtl="0" eaLnBrk="1" latinLnBrk="0" hangingPunct="1">
      <a:defRPr kern="1200">
        <a:solidFill>
          <a:schemeClr val="tx1"/>
        </a:solidFill>
        <a:latin typeface="Arial" charset="0"/>
        <a:ea typeface="宋体"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5"/>
    <p:restoredTop sz="84544"/>
  </p:normalViewPr>
  <p:slideViewPr>
    <p:cSldViewPr>
      <p:cViewPr varScale="1">
        <p:scale>
          <a:sx n="57" d="100"/>
          <a:sy n="57" d="100"/>
        </p:scale>
        <p:origin x="81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kumimoji="1" sz="1200">
                <a:latin typeface="Arial" charset="0"/>
                <a:ea typeface="宋体" charset="0"/>
                <a:cs typeface="宋体" charset="0"/>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1" sz="1200">
                <a:latin typeface="Arial" charset="0"/>
                <a:ea typeface="宋体" charset="0"/>
              </a:defRPr>
            </a:lvl1pPr>
          </a:lstStyle>
          <a:p>
            <a:pPr>
              <a:defRPr/>
            </a:pPr>
            <a:fld id="{227A3494-A1B9-DB4A-857B-9B2C7D0186AC}" type="datetimeFigureOut">
              <a:rPr lang="zh-CN" altLang="en-US"/>
              <a:pPr>
                <a:defRPr/>
              </a:pPr>
              <a:t>2016/3/23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kumimoji="1" sz="1200">
                <a:latin typeface="Arial" charset="0"/>
                <a:ea typeface="宋体" charset="0"/>
                <a:cs typeface="宋体" charset="0"/>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smtClean="0"/>
            </a:lvl1pPr>
          </a:lstStyle>
          <a:p>
            <a:pPr>
              <a:defRPr/>
            </a:pPr>
            <a:fld id="{B66C5D4F-CFF6-BF44-87EF-E5B1E611241A}" type="slidenum">
              <a:rPr lang="zh-CN" altLang="en-US"/>
              <a:pPr>
                <a:defRPr/>
              </a:pPr>
              <a:t>‹#›</a:t>
            </a:fld>
            <a:endParaRPr lang="zh-CN" altLang="en-US"/>
          </a:p>
        </p:txBody>
      </p:sp>
    </p:spTree>
    <p:extLst>
      <p:ext uri="{BB962C8B-B14F-4D97-AF65-F5344CB8AC3E}">
        <p14:creationId xmlns:p14="http://schemas.microsoft.com/office/powerpoint/2010/main" val="874243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charset="0"/>
                <a:cs typeface="宋体" charset="0"/>
              </a:defRPr>
            </a:lvl1pPr>
          </a:lstStyle>
          <a:p>
            <a:pPr>
              <a:defRPr/>
            </a:pPr>
            <a:endParaRPr lang="en-US" altLang="zh-CN"/>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charset="0"/>
                <a:cs typeface="宋体" charset="0"/>
              </a:defRPr>
            </a:lvl1pPr>
          </a:lstStyle>
          <a:p>
            <a:pPr>
              <a:defRPr/>
            </a:pPr>
            <a:endParaRPr lang="en-US" altLang="zh-CN"/>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endParaRPr lang="en-US" altLang="zh-CN" noProof="0"/>
          </a:p>
          <a:p>
            <a:pPr lvl="1"/>
            <a:r>
              <a:rPr lang="zh-CN" altLang="en-US" noProof="0"/>
              <a:t>第二级</a:t>
            </a:r>
            <a:endParaRPr lang="en-US" altLang="zh-CN" noProof="0"/>
          </a:p>
          <a:p>
            <a:pPr lvl="2"/>
            <a:r>
              <a:rPr lang="zh-CN" altLang="en-US" noProof="0"/>
              <a:t>第三级</a:t>
            </a:r>
            <a:endParaRPr lang="en-US" altLang="zh-CN" noProof="0"/>
          </a:p>
          <a:p>
            <a:pPr lvl="3"/>
            <a:r>
              <a:rPr lang="zh-CN" altLang="en-US" noProof="0"/>
              <a:t>第四级</a:t>
            </a:r>
            <a:endParaRPr lang="en-US" altLang="zh-CN" noProof="0"/>
          </a:p>
          <a:p>
            <a:pPr lvl="4"/>
            <a:r>
              <a:rPr lang="zh-CN" altLang="en-US" noProof="0"/>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charset="0"/>
                <a:cs typeface="宋体" charset="0"/>
              </a:defRPr>
            </a:lvl1pPr>
          </a:lstStyle>
          <a:p>
            <a:pPr>
              <a:defRPr/>
            </a:pPr>
            <a:endParaRPr lang="en-US"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F15C653-0E1A-744D-ACD0-031DDAD78469}" type="slidenum">
              <a:rPr lang="en-US" altLang="zh-CN"/>
              <a:pPr>
                <a:defRPr/>
              </a:pPr>
              <a:t>‹#›</a:t>
            </a:fld>
            <a:endParaRPr lang="en-US" altLang="zh-CN"/>
          </a:p>
        </p:txBody>
      </p:sp>
    </p:spTree>
    <p:extLst>
      <p:ext uri="{BB962C8B-B14F-4D97-AF65-F5344CB8AC3E}">
        <p14:creationId xmlns:p14="http://schemas.microsoft.com/office/powerpoint/2010/main" val="1193708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noTextEdit="1"/>
          </p:cNvSpPr>
          <p:nvPr>
            <p:ph type="sldImg"/>
          </p:nvPr>
        </p:nvSpPr>
        <p:spPr>
          <a:ln/>
        </p:spPr>
      </p:sp>
      <p:sp>
        <p:nvSpPr>
          <p:cNvPr id="40962"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kumimoji="0" lang="zh-CN" altLang="en-US"/>
          </a:p>
        </p:txBody>
      </p:sp>
      <p:sp>
        <p:nvSpPr>
          <p:cNvPr id="40963"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3F650E43-FEB9-CB4F-8173-876AA4714BCA}" type="slidenum">
              <a:rPr lang="en-US" altLang="zh-CN"/>
              <a:pPr/>
              <a:t>1</a:t>
            </a:fld>
            <a:endParaRPr lang="en-US" altLang="zh-CN"/>
          </a:p>
        </p:txBody>
      </p:sp>
    </p:spTree>
    <p:extLst>
      <p:ext uri="{BB962C8B-B14F-4D97-AF65-F5344CB8AC3E}">
        <p14:creationId xmlns:p14="http://schemas.microsoft.com/office/powerpoint/2010/main" val="329727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noTextEdit="1"/>
          </p:cNvSpPr>
          <p:nvPr>
            <p:ph type="sldImg"/>
          </p:nvPr>
        </p:nvSpPr>
        <p:spPr>
          <a:ln/>
        </p:spPr>
      </p:sp>
      <p:sp>
        <p:nvSpPr>
          <p:cNvPr id="7782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Epigraph, Stone inscription</a:t>
            </a:r>
            <a:endParaRPr lang="zh-CN" altLang="en-US"/>
          </a:p>
        </p:txBody>
      </p:sp>
      <p:sp>
        <p:nvSpPr>
          <p:cNvPr id="77827"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679DB5C0-3A15-864F-AD82-91CC82A83431}" type="slidenum">
              <a:rPr lang="en-US" altLang="zh-CN"/>
              <a:pPr/>
              <a:t>20</a:t>
            </a:fld>
            <a:endParaRPr lang="en-US" altLang="zh-CN"/>
          </a:p>
        </p:txBody>
      </p:sp>
    </p:spTree>
    <p:extLst>
      <p:ext uri="{BB962C8B-B14F-4D97-AF65-F5344CB8AC3E}">
        <p14:creationId xmlns:p14="http://schemas.microsoft.com/office/powerpoint/2010/main" val="169392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幻灯片图像占位符 1"/>
          <p:cNvSpPr>
            <a:spLocks noGrp="1" noRot="1" noChangeAspect="1" noTextEdit="1"/>
          </p:cNvSpPr>
          <p:nvPr>
            <p:ph type="sldImg"/>
          </p:nvPr>
        </p:nvSpPr>
        <p:spPr>
          <a:ln/>
        </p:spPr>
      </p:sp>
      <p:sp>
        <p:nvSpPr>
          <p:cNvPr id="81922"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81923"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0D8CB762-B37B-8A47-9C82-0C8D5AF48AB3}" type="slidenum">
              <a:rPr lang="en-US" altLang="zh-CN"/>
              <a:pPr/>
              <a:t>21</a:t>
            </a:fld>
            <a:endParaRPr lang="en-US" altLang="zh-CN"/>
          </a:p>
        </p:txBody>
      </p:sp>
    </p:spTree>
    <p:extLst>
      <p:ext uri="{BB962C8B-B14F-4D97-AF65-F5344CB8AC3E}">
        <p14:creationId xmlns:p14="http://schemas.microsoft.com/office/powerpoint/2010/main" val="146391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幻灯片图像占位符 1"/>
          <p:cNvSpPr>
            <a:spLocks noGrp="1" noRot="1" noChangeAspect="1" noTextEdit="1"/>
          </p:cNvSpPr>
          <p:nvPr>
            <p:ph type="sldImg"/>
          </p:nvPr>
        </p:nvSpPr>
        <p:spPr>
          <a:ln/>
        </p:spPr>
      </p:sp>
      <p:sp>
        <p:nvSpPr>
          <p:cNvPr id="8397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Epigraph, Stone inscription</a:t>
            </a:r>
            <a:endParaRPr lang="zh-CN" altLang="en-US"/>
          </a:p>
        </p:txBody>
      </p:sp>
      <p:sp>
        <p:nvSpPr>
          <p:cNvPr id="83971"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B28950DA-EB7F-5C48-BE97-71F18E6F1FBF}" type="slidenum">
              <a:rPr lang="en-US" altLang="zh-CN"/>
              <a:pPr/>
              <a:t>22</a:t>
            </a:fld>
            <a:endParaRPr lang="en-US" altLang="zh-CN"/>
          </a:p>
        </p:txBody>
      </p:sp>
    </p:spTree>
    <p:extLst>
      <p:ext uri="{BB962C8B-B14F-4D97-AF65-F5344CB8AC3E}">
        <p14:creationId xmlns:p14="http://schemas.microsoft.com/office/powerpoint/2010/main" val="1536391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noTextEdit="1"/>
          </p:cNvSpPr>
          <p:nvPr>
            <p:ph type="sldImg"/>
          </p:nvPr>
        </p:nvSpPr>
        <p:spPr>
          <a:ln/>
        </p:spPr>
      </p:sp>
      <p:sp>
        <p:nvSpPr>
          <p:cNvPr id="9011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kumimoji="0" lang="zh-CN" altLang="en-US"/>
          </a:p>
        </p:txBody>
      </p:sp>
      <p:sp>
        <p:nvSpPr>
          <p:cNvPr id="9011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91BED790-A25E-DF4F-935D-3DC95360E9C4}" type="slidenum">
              <a:rPr lang="en-US" altLang="zh-CN"/>
              <a:pPr/>
              <a:t>23</a:t>
            </a:fld>
            <a:endParaRPr lang="en-US" altLang="zh-CN"/>
          </a:p>
        </p:txBody>
      </p:sp>
    </p:spTree>
    <p:extLst>
      <p:ext uri="{BB962C8B-B14F-4D97-AF65-F5344CB8AC3E}">
        <p14:creationId xmlns:p14="http://schemas.microsoft.com/office/powerpoint/2010/main" val="1289211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幻灯片图像占位符 1"/>
          <p:cNvSpPr>
            <a:spLocks noGrp="1" noRot="1" noChangeAspect="1" noTextEdit="1"/>
          </p:cNvSpPr>
          <p:nvPr>
            <p:ph type="sldImg"/>
          </p:nvPr>
        </p:nvSpPr>
        <p:spPr>
          <a:ln/>
        </p:spPr>
      </p:sp>
      <p:sp>
        <p:nvSpPr>
          <p:cNvPr id="9318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p>
        </p:txBody>
      </p:sp>
      <p:sp>
        <p:nvSpPr>
          <p:cNvPr id="9318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9D707E0D-69D5-7846-B065-8A0A436AA87E}" type="slidenum">
              <a:rPr lang="zh-CN" altLang="en-US"/>
              <a:pPr/>
              <a:t>25</a:t>
            </a:fld>
            <a:endParaRPr lang="zh-CN" altLang="en-US"/>
          </a:p>
        </p:txBody>
      </p:sp>
    </p:spTree>
    <p:extLst>
      <p:ext uri="{BB962C8B-B14F-4D97-AF65-F5344CB8AC3E}">
        <p14:creationId xmlns:p14="http://schemas.microsoft.com/office/powerpoint/2010/main" val="1821703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幻灯片图像占位符 1"/>
          <p:cNvSpPr>
            <a:spLocks noGrp="1" noRot="1" noChangeAspect="1" noTextEdit="1"/>
          </p:cNvSpPr>
          <p:nvPr>
            <p:ph type="sldImg"/>
          </p:nvPr>
        </p:nvSpPr>
        <p:spPr>
          <a:ln/>
        </p:spPr>
      </p:sp>
      <p:sp>
        <p:nvSpPr>
          <p:cNvPr id="962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Epigraph, Stone inscription</a:t>
            </a:r>
            <a:endParaRPr lang="zh-CN" altLang="en-US"/>
          </a:p>
        </p:txBody>
      </p:sp>
      <p:sp>
        <p:nvSpPr>
          <p:cNvPr id="96259"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1ACE79D6-BA7E-304F-9C1F-E3E1ACF2BE9F}" type="slidenum">
              <a:rPr lang="en-US" altLang="zh-CN"/>
              <a:pPr/>
              <a:t>27</a:t>
            </a:fld>
            <a:endParaRPr lang="en-US" altLang="zh-CN"/>
          </a:p>
        </p:txBody>
      </p:sp>
    </p:spTree>
    <p:extLst>
      <p:ext uri="{BB962C8B-B14F-4D97-AF65-F5344CB8AC3E}">
        <p14:creationId xmlns:p14="http://schemas.microsoft.com/office/powerpoint/2010/main" val="702083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幻灯片图像占位符 1"/>
          <p:cNvSpPr>
            <a:spLocks noGrp="1" noRot="1" noChangeAspect="1" noTextEdit="1"/>
          </p:cNvSpPr>
          <p:nvPr>
            <p:ph type="sldImg"/>
          </p:nvPr>
        </p:nvSpPr>
        <p:spPr>
          <a:ln/>
        </p:spPr>
      </p:sp>
      <p:sp>
        <p:nvSpPr>
          <p:cNvPr id="9830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Epigraph, Stone inscription</a:t>
            </a:r>
            <a:endParaRPr lang="zh-CN" altLang="en-US"/>
          </a:p>
        </p:txBody>
      </p:sp>
      <p:sp>
        <p:nvSpPr>
          <p:cNvPr id="98307"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27329DCF-5E9D-3E49-8480-8358266835D2}" type="slidenum">
              <a:rPr lang="en-US" altLang="zh-CN"/>
              <a:pPr/>
              <a:t>28</a:t>
            </a:fld>
            <a:endParaRPr lang="en-US" altLang="zh-CN"/>
          </a:p>
        </p:txBody>
      </p:sp>
    </p:spTree>
    <p:extLst>
      <p:ext uri="{BB962C8B-B14F-4D97-AF65-F5344CB8AC3E}">
        <p14:creationId xmlns:p14="http://schemas.microsoft.com/office/powerpoint/2010/main" val="1643925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幻灯片图像占位符 1"/>
          <p:cNvSpPr>
            <a:spLocks noGrp="1" noRot="1" noChangeAspect="1" noTextEdit="1"/>
          </p:cNvSpPr>
          <p:nvPr>
            <p:ph type="sldImg"/>
          </p:nvPr>
        </p:nvSpPr>
        <p:spPr>
          <a:ln/>
        </p:spPr>
      </p:sp>
      <p:sp>
        <p:nvSpPr>
          <p:cNvPr id="10035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Epigraph, Stone inscription</a:t>
            </a:r>
            <a:endParaRPr lang="zh-CN" altLang="en-US"/>
          </a:p>
        </p:txBody>
      </p:sp>
      <p:sp>
        <p:nvSpPr>
          <p:cNvPr id="100355"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4D7D4F4D-117D-EF45-AE1E-08497A6C273D}" type="slidenum">
              <a:rPr lang="en-US" altLang="zh-CN"/>
              <a:pPr/>
              <a:t>29</a:t>
            </a:fld>
            <a:endParaRPr lang="en-US" altLang="zh-CN"/>
          </a:p>
        </p:txBody>
      </p:sp>
    </p:spTree>
    <p:extLst>
      <p:ext uri="{BB962C8B-B14F-4D97-AF65-F5344CB8AC3E}">
        <p14:creationId xmlns:p14="http://schemas.microsoft.com/office/powerpoint/2010/main" val="207689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幻灯片图像占位符 1"/>
          <p:cNvSpPr>
            <a:spLocks noGrp="1" noRot="1" noChangeAspect="1" noTextEdit="1"/>
          </p:cNvSpPr>
          <p:nvPr>
            <p:ph type="sldImg"/>
          </p:nvPr>
        </p:nvSpPr>
        <p:spPr>
          <a:ln/>
        </p:spPr>
      </p:sp>
      <p:sp>
        <p:nvSpPr>
          <p:cNvPr id="10445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The</a:t>
            </a:r>
            <a:r>
              <a:rPr lang="zh-CN" altLang="en-US"/>
              <a:t> </a:t>
            </a:r>
            <a:r>
              <a:rPr lang="en-US" altLang="zh-CN"/>
              <a:t>republic</a:t>
            </a:r>
            <a:r>
              <a:rPr lang="zh-CN" altLang="en-US"/>
              <a:t> </a:t>
            </a:r>
            <a:r>
              <a:rPr lang="en-US" altLang="zh-CN"/>
              <a:t>of</a:t>
            </a:r>
            <a:r>
              <a:rPr lang="zh-CN" altLang="en-US"/>
              <a:t> </a:t>
            </a:r>
            <a:r>
              <a:rPr lang="en-US" altLang="zh-CN"/>
              <a:t>China</a:t>
            </a:r>
            <a:endParaRPr lang="zh-CN" altLang="en-US"/>
          </a:p>
        </p:txBody>
      </p:sp>
      <p:sp>
        <p:nvSpPr>
          <p:cNvPr id="104451"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88CB6A88-0A6D-204E-9371-801AE1BBA7A7}" type="slidenum">
              <a:rPr lang="en-US" altLang="zh-CN"/>
              <a:pPr/>
              <a:t>30</a:t>
            </a:fld>
            <a:endParaRPr lang="en-US" altLang="zh-CN"/>
          </a:p>
        </p:txBody>
      </p:sp>
    </p:spTree>
    <p:extLst>
      <p:ext uri="{BB962C8B-B14F-4D97-AF65-F5344CB8AC3E}">
        <p14:creationId xmlns:p14="http://schemas.microsoft.com/office/powerpoint/2010/main" val="472318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幻灯片图像占位符 1"/>
          <p:cNvSpPr>
            <a:spLocks noGrp="1" noRot="1" noChangeAspect="1" noTextEdit="1"/>
          </p:cNvSpPr>
          <p:nvPr>
            <p:ph type="sldImg"/>
          </p:nvPr>
        </p:nvSpPr>
        <p:spPr>
          <a:ln/>
        </p:spPr>
      </p:sp>
      <p:sp>
        <p:nvSpPr>
          <p:cNvPr id="10649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The</a:t>
            </a:r>
            <a:r>
              <a:rPr lang="zh-CN" altLang="en-US"/>
              <a:t> </a:t>
            </a:r>
            <a:r>
              <a:rPr lang="en-US" altLang="zh-CN"/>
              <a:t>republic</a:t>
            </a:r>
            <a:r>
              <a:rPr lang="zh-CN" altLang="en-US"/>
              <a:t> </a:t>
            </a:r>
            <a:r>
              <a:rPr lang="en-US" altLang="zh-CN"/>
              <a:t>of</a:t>
            </a:r>
            <a:r>
              <a:rPr lang="zh-CN" altLang="en-US"/>
              <a:t> </a:t>
            </a:r>
            <a:r>
              <a:rPr lang="en-US" altLang="zh-CN"/>
              <a:t>China</a:t>
            </a:r>
            <a:endParaRPr lang="zh-CN" altLang="en-US"/>
          </a:p>
        </p:txBody>
      </p:sp>
      <p:sp>
        <p:nvSpPr>
          <p:cNvPr id="106499"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898AA575-9172-8542-B2DE-4ACC3A5415E1}" type="slidenum">
              <a:rPr lang="en-US" altLang="zh-CN"/>
              <a:pPr/>
              <a:t>31</a:t>
            </a:fld>
            <a:endParaRPr lang="en-US" altLang="zh-CN"/>
          </a:p>
        </p:txBody>
      </p:sp>
    </p:spTree>
    <p:extLst>
      <p:ext uri="{BB962C8B-B14F-4D97-AF65-F5344CB8AC3E}">
        <p14:creationId xmlns:p14="http://schemas.microsoft.com/office/powerpoint/2010/main" val="115353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a:ln/>
        </p:spPr>
      </p:sp>
      <p:sp>
        <p:nvSpPr>
          <p:cNvPr id="4301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kumimoji="0" lang="zh-CN" altLang="en-US"/>
          </a:p>
        </p:txBody>
      </p:sp>
      <p:sp>
        <p:nvSpPr>
          <p:cNvPr id="43011"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1C463019-98CA-124D-9358-AA22817891B2}" type="slidenum">
              <a:rPr lang="en-US" altLang="zh-CN"/>
              <a:pPr/>
              <a:t>2</a:t>
            </a:fld>
            <a:endParaRPr lang="en-US" altLang="zh-CN"/>
          </a:p>
        </p:txBody>
      </p:sp>
    </p:spTree>
    <p:extLst>
      <p:ext uri="{BB962C8B-B14F-4D97-AF65-F5344CB8AC3E}">
        <p14:creationId xmlns:p14="http://schemas.microsoft.com/office/powerpoint/2010/main" val="1228989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幻灯片图像占位符 1"/>
          <p:cNvSpPr>
            <a:spLocks noGrp="1" noRot="1" noChangeAspect="1" noTextEdit="1"/>
          </p:cNvSpPr>
          <p:nvPr>
            <p:ph type="sldImg"/>
          </p:nvPr>
        </p:nvSpPr>
        <p:spPr>
          <a:ln/>
        </p:spPr>
      </p:sp>
      <p:sp>
        <p:nvSpPr>
          <p:cNvPr id="10854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The</a:t>
            </a:r>
            <a:r>
              <a:rPr lang="zh-CN" altLang="en-US"/>
              <a:t> </a:t>
            </a:r>
            <a:r>
              <a:rPr lang="en-US" altLang="zh-CN"/>
              <a:t>republic</a:t>
            </a:r>
            <a:r>
              <a:rPr lang="zh-CN" altLang="en-US"/>
              <a:t> </a:t>
            </a:r>
            <a:r>
              <a:rPr lang="en-US" altLang="zh-CN"/>
              <a:t>of</a:t>
            </a:r>
            <a:r>
              <a:rPr lang="zh-CN" altLang="en-US"/>
              <a:t> </a:t>
            </a:r>
            <a:r>
              <a:rPr lang="en-US" altLang="zh-CN"/>
              <a:t>China</a:t>
            </a:r>
            <a:endParaRPr lang="zh-CN" altLang="en-US"/>
          </a:p>
        </p:txBody>
      </p:sp>
      <p:sp>
        <p:nvSpPr>
          <p:cNvPr id="108547"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8D1A7323-3DF0-6948-9398-4C0F55D1AF6B}" type="slidenum">
              <a:rPr lang="en-US" altLang="zh-CN"/>
              <a:pPr/>
              <a:t>32</a:t>
            </a:fld>
            <a:endParaRPr lang="en-US" altLang="zh-CN"/>
          </a:p>
        </p:txBody>
      </p:sp>
    </p:spTree>
    <p:extLst>
      <p:ext uri="{BB962C8B-B14F-4D97-AF65-F5344CB8AC3E}">
        <p14:creationId xmlns:p14="http://schemas.microsoft.com/office/powerpoint/2010/main" val="19876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noTextEdit="1"/>
          </p:cNvSpPr>
          <p:nvPr>
            <p:ph type="sldImg"/>
          </p:nvPr>
        </p:nvSpPr>
        <p:spPr>
          <a:ln/>
        </p:spPr>
      </p:sp>
      <p:sp>
        <p:nvSpPr>
          <p:cNvPr id="11059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The</a:t>
            </a:r>
            <a:r>
              <a:rPr lang="zh-CN" altLang="en-US"/>
              <a:t> </a:t>
            </a:r>
            <a:r>
              <a:rPr lang="en-US" altLang="zh-CN"/>
              <a:t>republic</a:t>
            </a:r>
            <a:r>
              <a:rPr lang="zh-CN" altLang="en-US"/>
              <a:t> </a:t>
            </a:r>
            <a:r>
              <a:rPr lang="en-US" altLang="zh-CN"/>
              <a:t>of</a:t>
            </a:r>
            <a:r>
              <a:rPr lang="zh-CN" altLang="en-US"/>
              <a:t> </a:t>
            </a:r>
            <a:r>
              <a:rPr lang="en-US" altLang="zh-CN"/>
              <a:t>China</a:t>
            </a:r>
            <a:endParaRPr lang="zh-CN" altLang="en-US"/>
          </a:p>
        </p:txBody>
      </p:sp>
      <p:sp>
        <p:nvSpPr>
          <p:cNvPr id="110595"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9C687874-8042-A946-8902-4D7B819C2B09}" type="slidenum">
              <a:rPr lang="en-US" altLang="zh-CN"/>
              <a:pPr/>
              <a:t>33</a:t>
            </a:fld>
            <a:endParaRPr lang="en-US" altLang="zh-CN"/>
          </a:p>
        </p:txBody>
      </p:sp>
    </p:spTree>
    <p:extLst>
      <p:ext uri="{BB962C8B-B14F-4D97-AF65-F5344CB8AC3E}">
        <p14:creationId xmlns:p14="http://schemas.microsoft.com/office/powerpoint/2010/main" val="1201580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幻灯片图像占位符 1"/>
          <p:cNvSpPr>
            <a:spLocks noGrp="1" noRot="1" noChangeAspect="1" noTextEdit="1"/>
          </p:cNvSpPr>
          <p:nvPr>
            <p:ph type="sldImg"/>
          </p:nvPr>
        </p:nvSpPr>
        <p:spPr>
          <a:ln/>
        </p:spPr>
      </p:sp>
      <p:sp>
        <p:nvSpPr>
          <p:cNvPr id="112642"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Epigraph, Stone inscription</a:t>
            </a:r>
            <a:endParaRPr lang="zh-CN" altLang="en-US"/>
          </a:p>
        </p:txBody>
      </p:sp>
      <p:sp>
        <p:nvSpPr>
          <p:cNvPr id="112643"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535499AA-38D2-4444-956C-7BDC0E59A662}" type="slidenum">
              <a:rPr lang="en-US" altLang="zh-CN"/>
              <a:pPr/>
              <a:t>34</a:t>
            </a:fld>
            <a:endParaRPr lang="en-US" altLang="zh-CN"/>
          </a:p>
        </p:txBody>
      </p:sp>
    </p:spTree>
    <p:extLst>
      <p:ext uri="{BB962C8B-B14F-4D97-AF65-F5344CB8AC3E}">
        <p14:creationId xmlns:p14="http://schemas.microsoft.com/office/powerpoint/2010/main" val="23095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noTextEdit="1"/>
          </p:cNvSpPr>
          <p:nvPr>
            <p:ph type="sldImg"/>
          </p:nvPr>
        </p:nvSpPr>
        <p:spPr>
          <a:ln/>
        </p:spPr>
      </p:sp>
      <p:sp>
        <p:nvSpPr>
          <p:cNvPr id="114690"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zh-CN" altLang="en-US" dirty="0" smtClean="0"/>
              <a:t>不少于</a:t>
            </a:r>
            <a:r>
              <a:rPr lang="en-US" altLang="zh-CN" dirty="0" smtClean="0"/>
              <a:t>3000</a:t>
            </a:r>
            <a:r>
              <a:rPr lang="zh-CN" altLang="en-US" dirty="0" smtClean="0"/>
              <a:t>册；内容评估；中文或研究中国；拥有版权；特藏资源</a:t>
            </a:r>
            <a:endParaRPr lang="zh-CN" altLang="en-US" dirty="0"/>
          </a:p>
        </p:txBody>
      </p:sp>
      <p:sp>
        <p:nvSpPr>
          <p:cNvPr id="114691"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2955693D-7BB6-824F-A14A-DC2C06B4B39C}" type="slidenum">
              <a:rPr lang="zh-CN" altLang="en-US"/>
              <a:pPr/>
              <a:t>35</a:t>
            </a:fld>
            <a:endParaRPr lang="zh-CN" altLang="en-US"/>
          </a:p>
        </p:txBody>
      </p:sp>
    </p:spTree>
    <p:extLst>
      <p:ext uri="{BB962C8B-B14F-4D97-AF65-F5344CB8AC3E}">
        <p14:creationId xmlns:p14="http://schemas.microsoft.com/office/powerpoint/2010/main" val="162376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a:ln/>
        </p:spPr>
      </p:sp>
      <p:sp>
        <p:nvSpPr>
          <p:cNvPr id="450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kumimoji="0" lang="zh-CN" altLang="en-US"/>
          </a:p>
        </p:txBody>
      </p:sp>
      <p:sp>
        <p:nvSpPr>
          <p:cNvPr id="45059"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C61DD2AA-02F3-CA43-A825-BAD8021DEB69}" type="slidenum">
              <a:rPr lang="en-US" altLang="zh-CN"/>
              <a:pPr/>
              <a:t>3</a:t>
            </a:fld>
            <a:endParaRPr lang="en-US" altLang="zh-CN"/>
          </a:p>
        </p:txBody>
      </p:sp>
    </p:spTree>
    <p:extLst>
      <p:ext uri="{BB962C8B-B14F-4D97-AF65-F5344CB8AC3E}">
        <p14:creationId xmlns:p14="http://schemas.microsoft.com/office/powerpoint/2010/main" val="112432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noTextEdit="1"/>
          </p:cNvSpPr>
          <p:nvPr>
            <p:ph type="sldImg"/>
          </p:nvPr>
        </p:nvSpPr>
        <p:spPr>
          <a:ln/>
        </p:spPr>
      </p:sp>
      <p:sp>
        <p:nvSpPr>
          <p:cNvPr id="4710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kumimoji="0" lang="zh-CN" altLang="en-US" sz="2000">
                <a:solidFill>
                  <a:srgbClr val="333333"/>
                </a:solidFill>
                <a:latin typeface="宋体" charset="0"/>
              </a:rPr>
              <a:t>During its first phase, the Chinese government invested </a:t>
            </a:r>
            <a:r>
              <a:rPr kumimoji="0" lang="en-US" altLang="zh-CN" sz="2000">
                <a:solidFill>
                  <a:srgbClr val="333333"/>
                </a:solidFill>
                <a:latin typeface="宋体" charset="0"/>
              </a:rPr>
              <a:t>11</a:t>
            </a:r>
            <a:r>
              <a:rPr kumimoji="0" lang="zh-CN" altLang="en-US" sz="2000">
                <a:solidFill>
                  <a:srgbClr val="333333"/>
                </a:solidFill>
                <a:latin typeface="宋体" charset="0"/>
              </a:rPr>
              <a:t> million </a:t>
            </a:r>
            <a:r>
              <a:rPr kumimoji="0" lang="en-US" altLang="zh-CN" sz="2000">
                <a:solidFill>
                  <a:srgbClr val="333333"/>
                </a:solidFill>
                <a:latin typeface="宋体" charset="0"/>
              </a:rPr>
              <a:t>dollars</a:t>
            </a:r>
            <a:r>
              <a:rPr kumimoji="0" lang="zh-CN" altLang="en-US" sz="2000">
                <a:solidFill>
                  <a:srgbClr val="333333"/>
                </a:solidFill>
                <a:latin typeface="宋体" charset="0"/>
              </a:rPr>
              <a:t> while the US partners invested about 2 million dollar</a:t>
            </a:r>
            <a:r>
              <a:rPr kumimoji="0" lang="en-US" altLang="zh-CN" sz="2000">
                <a:solidFill>
                  <a:srgbClr val="333333"/>
                </a:solidFill>
                <a:latin typeface="宋体" charset="0"/>
              </a:rPr>
              <a:t>s</a:t>
            </a:r>
            <a:r>
              <a:rPr kumimoji="0" lang="zh-CN" altLang="en-US" sz="2000">
                <a:solidFill>
                  <a:srgbClr val="333333"/>
                </a:solidFill>
                <a:latin typeface="宋体" charset="0"/>
              </a:rPr>
              <a:t> to build up digital resources with 1,000,000 </a:t>
            </a:r>
            <a:r>
              <a:rPr kumimoji="0" lang="en-US" altLang="zh-CN" sz="2000">
                <a:solidFill>
                  <a:srgbClr val="333333"/>
                </a:solidFill>
                <a:latin typeface="宋体" charset="0"/>
              </a:rPr>
              <a:t>books</a:t>
            </a:r>
            <a:r>
              <a:rPr kumimoji="0" lang="zh-CN" altLang="en-US" sz="2000">
                <a:solidFill>
                  <a:srgbClr val="333333"/>
                </a:solidFill>
                <a:latin typeface="宋体" charset="0"/>
              </a:rPr>
              <a:t>, and it has been accomplished during “The tenth five- year plan </a:t>
            </a:r>
            <a:r>
              <a:rPr kumimoji="0" lang="en-US" altLang="zh-CN" sz="2000">
                <a:solidFill>
                  <a:srgbClr val="333333"/>
                </a:solidFill>
                <a:latin typeface="宋体" charset="0"/>
              </a:rPr>
              <a:t>of China</a:t>
            </a:r>
            <a:r>
              <a:rPr kumimoji="0" lang="zh-CN" altLang="en-US" sz="2000">
                <a:solidFill>
                  <a:srgbClr val="333333"/>
                </a:solidFill>
                <a:latin typeface="宋体" charset="0"/>
              </a:rPr>
              <a:t>”.</a:t>
            </a:r>
            <a:r>
              <a:rPr kumimoji="0" lang="zh-CN" altLang="en-US" sz="2000">
                <a:solidFill>
                  <a:srgbClr val="333333"/>
                </a:solidFill>
                <a:latin typeface="宋体" charset="0"/>
                <a:ea typeface="黑体" charset="0"/>
              </a:rPr>
              <a:t>  </a:t>
            </a:r>
          </a:p>
          <a:p>
            <a:pPr lvl="1" eaLnBrk="1" hangingPunct="1"/>
            <a:r>
              <a:rPr kumimoji="0" lang="zh-CN" altLang="en-US" sz="2000">
                <a:solidFill>
                  <a:srgbClr val="333333"/>
                </a:solidFill>
                <a:latin typeface="宋体" charset="0"/>
              </a:rPr>
              <a:t>For the second stage, another 1.5 million </a:t>
            </a:r>
            <a:r>
              <a:rPr kumimoji="0" lang="en-US" altLang="zh-CN" sz="2000">
                <a:solidFill>
                  <a:srgbClr val="333333"/>
                </a:solidFill>
                <a:latin typeface="宋体" charset="0"/>
              </a:rPr>
              <a:t>items </a:t>
            </a:r>
            <a:r>
              <a:rPr kumimoji="0" lang="zh-CN" altLang="en-US" sz="2000">
                <a:solidFill>
                  <a:srgbClr val="333333"/>
                </a:solidFill>
                <a:latin typeface="宋体" charset="0"/>
              </a:rPr>
              <a:t>were </a:t>
            </a:r>
            <a:r>
              <a:rPr kumimoji="0" lang="en-US" altLang="zh-CN" sz="2000">
                <a:solidFill>
                  <a:srgbClr val="333333"/>
                </a:solidFill>
                <a:latin typeface="宋体" charset="0"/>
              </a:rPr>
              <a:t>digitalized</a:t>
            </a:r>
            <a:r>
              <a:rPr kumimoji="0" lang="zh-CN" altLang="en-US" sz="2000">
                <a:solidFill>
                  <a:srgbClr val="333333"/>
                </a:solidFill>
                <a:latin typeface="宋体" charset="0"/>
              </a:rPr>
              <a:t>, and a digital library data service center was established at Zhejiang University to achieve data security and global service. The project was financially supported by Chinese government with </a:t>
            </a:r>
            <a:r>
              <a:rPr kumimoji="0" lang="en-US" altLang="zh-CN" sz="2000">
                <a:solidFill>
                  <a:srgbClr val="333333"/>
                </a:solidFill>
                <a:latin typeface="宋体" charset="0"/>
              </a:rPr>
              <a:t>24</a:t>
            </a:r>
            <a:r>
              <a:rPr kumimoji="0" lang="zh-CN" altLang="en-US" sz="2000">
                <a:solidFill>
                  <a:srgbClr val="333333"/>
                </a:solidFill>
                <a:latin typeface="宋体" charset="0"/>
              </a:rPr>
              <a:t> million </a:t>
            </a:r>
            <a:r>
              <a:rPr kumimoji="0" lang="en-US" altLang="zh-CN" sz="2000">
                <a:solidFill>
                  <a:srgbClr val="333333"/>
                </a:solidFill>
                <a:latin typeface="宋体" charset="0"/>
              </a:rPr>
              <a:t>dollars</a:t>
            </a:r>
            <a:r>
              <a:rPr kumimoji="0" lang="zh-CN" altLang="en-US" sz="2000">
                <a:solidFill>
                  <a:srgbClr val="333333"/>
                </a:solidFill>
                <a:latin typeface="宋体" charset="0"/>
              </a:rPr>
              <a:t> and finished in three years.</a:t>
            </a:r>
          </a:p>
          <a:p>
            <a:pPr lvl="1" eaLnBrk="1" hangingPunct="1"/>
            <a:r>
              <a:rPr kumimoji="0" lang="en-US" altLang="zh-CN">
                <a:solidFill>
                  <a:srgbClr val="333333"/>
                </a:solidFill>
                <a:latin typeface="宋体" charset="0"/>
              </a:rPr>
              <a:t>From</a:t>
            </a:r>
            <a:r>
              <a:rPr kumimoji="0" lang="zh-CN" altLang="en-US">
                <a:solidFill>
                  <a:srgbClr val="333333"/>
                </a:solidFill>
                <a:latin typeface="宋体" charset="0"/>
              </a:rPr>
              <a:t> the third phase of the project, CADAL project will try to achieve the goal of knowledge reconstruction and information innovation with the integration of resources, as well as continued efforts on resource construction, and finally grow into an integrated academic digital library system with various functions such as resource acquisition, information reorganization, content creation, on-demand publishing, personalized service. </a:t>
            </a:r>
          </a:p>
          <a:p>
            <a:pPr eaLnBrk="1" hangingPunct="1"/>
            <a:endParaRPr lang="en-US" altLang="zh-CN"/>
          </a:p>
        </p:txBody>
      </p:sp>
      <p:sp>
        <p:nvSpPr>
          <p:cNvPr id="4710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548FE40E-EDAA-4B44-95EB-46ABF1CF9D40}" type="slidenum">
              <a:rPr lang="zh-CN" altLang="en-US"/>
              <a:pPr/>
              <a:t>4</a:t>
            </a:fld>
            <a:endParaRPr lang="zh-CN" altLang="en-US"/>
          </a:p>
        </p:txBody>
      </p:sp>
    </p:spTree>
    <p:extLst>
      <p:ext uri="{BB962C8B-B14F-4D97-AF65-F5344CB8AC3E}">
        <p14:creationId xmlns:p14="http://schemas.microsoft.com/office/powerpoint/2010/main" val="77435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p:nvPr>
        </p:nvSpPr>
        <p:spPr>
          <a:ln/>
        </p:spPr>
      </p:sp>
      <p:sp>
        <p:nvSpPr>
          <p:cNvPr id="4915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kumimoji="0" lang="zh-CN" altLang="en-US"/>
          </a:p>
        </p:txBody>
      </p:sp>
      <p:sp>
        <p:nvSpPr>
          <p:cNvPr id="4915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3F6280E0-4DD9-A647-9CE4-57AB2073B93B}" type="slidenum">
              <a:rPr lang="en-US" altLang="zh-CN"/>
              <a:pPr/>
              <a:t>5</a:t>
            </a:fld>
            <a:endParaRPr lang="en-US" altLang="zh-CN"/>
          </a:p>
        </p:txBody>
      </p:sp>
    </p:spTree>
    <p:extLst>
      <p:ext uri="{BB962C8B-B14F-4D97-AF65-F5344CB8AC3E}">
        <p14:creationId xmlns:p14="http://schemas.microsoft.com/office/powerpoint/2010/main" val="805718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noTextEdit="1"/>
          </p:cNvSpPr>
          <p:nvPr>
            <p:ph type="sldImg"/>
          </p:nvPr>
        </p:nvSpPr>
        <p:spPr>
          <a:ln/>
        </p:spPr>
      </p:sp>
      <p:sp>
        <p:nvSpPr>
          <p:cNvPr id="5222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kumimoji="0" lang="zh-CN" altLang="en-US"/>
          </a:p>
        </p:txBody>
      </p:sp>
      <p:sp>
        <p:nvSpPr>
          <p:cNvPr id="52227"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49C53792-BD21-2E49-AD00-57687AF79D6E}" type="slidenum">
              <a:rPr lang="en-US" altLang="zh-CN"/>
              <a:pPr/>
              <a:t>6</a:t>
            </a:fld>
            <a:endParaRPr lang="en-US" altLang="zh-CN"/>
          </a:p>
        </p:txBody>
      </p:sp>
    </p:spTree>
    <p:extLst>
      <p:ext uri="{BB962C8B-B14F-4D97-AF65-F5344CB8AC3E}">
        <p14:creationId xmlns:p14="http://schemas.microsoft.com/office/powerpoint/2010/main" val="182095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ln/>
        </p:spPr>
      </p:sp>
      <p:sp>
        <p:nvSpPr>
          <p:cNvPr id="5427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en-US" altLang="zh-CN">
                <a:solidFill>
                  <a:srgbClr val="C00000"/>
                </a:solidFill>
                <a:latin typeface="微软雅黑" charset="0"/>
                <a:ea typeface="微软雅黑" charset="0"/>
              </a:rPr>
              <a:t>Ivy</a:t>
            </a:r>
            <a:r>
              <a:rPr kumimoji="0" lang="zh-CN" altLang="en-US">
                <a:solidFill>
                  <a:srgbClr val="C00000"/>
                </a:solidFill>
                <a:latin typeface="微软雅黑" charset="0"/>
                <a:ea typeface="微软雅黑" charset="0"/>
              </a:rPr>
              <a:t> </a:t>
            </a:r>
            <a:r>
              <a:rPr kumimoji="0" lang="en-US" altLang="zh-CN">
                <a:solidFill>
                  <a:srgbClr val="C00000"/>
                </a:solidFill>
                <a:latin typeface="微软雅黑" charset="0"/>
                <a:ea typeface="微软雅黑" charset="0"/>
              </a:rPr>
              <a:t>league</a:t>
            </a:r>
            <a:r>
              <a:rPr kumimoji="0" lang="zh-CN" altLang="en-US">
                <a:solidFill>
                  <a:srgbClr val="C00000"/>
                </a:solidFill>
                <a:latin typeface="微软雅黑" charset="0"/>
                <a:ea typeface="微软雅黑" charset="0"/>
              </a:rPr>
              <a:t> </a:t>
            </a:r>
            <a:r>
              <a:rPr kumimoji="0" lang="en-US" altLang="zh-CN">
                <a:solidFill>
                  <a:srgbClr val="C00000"/>
                </a:solidFill>
                <a:latin typeface="微软雅黑" charset="0"/>
                <a:ea typeface="微软雅黑" charset="0"/>
              </a:rPr>
              <a:t>Universities</a:t>
            </a:r>
          </a:p>
        </p:txBody>
      </p:sp>
      <p:sp>
        <p:nvSpPr>
          <p:cNvPr id="54276" name="灯片编号占位符 3"/>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r"/>
            <a:fld id="{4C7A812F-2B5F-9F40-878A-1CD20E844506}" type="slidenum">
              <a:rPr lang="en-US" altLang="zh-CN" sz="1200"/>
              <a:pPr algn="r"/>
              <a:t>7</a:t>
            </a:fld>
            <a:endParaRPr lang="en-US" altLang="zh-CN" sz="1200"/>
          </a:p>
        </p:txBody>
      </p:sp>
    </p:spTree>
    <p:extLst>
      <p:ext uri="{BB962C8B-B14F-4D97-AF65-F5344CB8AC3E}">
        <p14:creationId xmlns:p14="http://schemas.microsoft.com/office/powerpoint/2010/main" val="1019433584"/>
      </p:ext>
    </p:extLst>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TextEdit="1"/>
          </p:cNvSpPr>
          <p:nvPr>
            <p:ph type="sldImg"/>
          </p:nvPr>
        </p:nvSpPr>
        <p:spPr>
          <a:ln/>
        </p:spPr>
      </p:sp>
      <p:sp>
        <p:nvSpPr>
          <p:cNvPr id="56322"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p>
        </p:txBody>
      </p:sp>
      <p:sp>
        <p:nvSpPr>
          <p:cNvPr id="56323"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1ABF0740-4B79-4C4A-B781-D420064CE910}" type="slidenum">
              <a:rPr lang="en-US" altLang="zh-CN"/>
              <a:pPr/>
              <a:t>8</a:t>
            </a:fld>
            <a:endParaRPr lang="en-US" altLang="zh-CN"/>
          </a:p>
        </p:txBody>
      </p:sp>
    </p:spTree>
    <p:extLst>
      <p:ext uri="{BB962C8B-B14F-4D97-AF65-F5344CB8AC3E}">
        <p14:creationId xmlns:p14="http://schemas.microsoft.com/office/powerpoint/2010/main" val="995710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noTextEdit="1"/>
          </p:cNvSpPr>
          <p:nvPr>
            <p:ph type="sldImg"/>
          </p:nvPr>
        </p:nvSpPr>
        <p:spPr>
          <a:ln/>
        </p:spPr>
      </p:sp>
      <p:sp>
        <p:nvSpPr>
          <p:cNvPr id="6451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kumimoji="0" lang="zh-CN" altLang="en-US"/>
          </a:p>
        </p:txBody>
      </p:sp>
      <p:sp>
        <p:nvSpPr>
          <p:cNvPr id="64515"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fld id="{3D05C949-9798-1A4A-A23E-942C45EB8532}" type="slidenum">
              <a:rPr lang="en-US" altLang="zh-CN"/>
              <a:pPr/>
              <a:t>10</a:t>
            </a:fld>
            <a:endParaRPr lang="en-US" altLang="zh-CN"/>
          </a:p>
        </p:txBody>
      </p:sp>
    </p:spTree>
    <p:extLst>
      <p:ext uri="{BB962C8B-B14F-4D97-AF65-F5344CB8AC3E}">
        <p14:creationId xmlns:p14="http://schemas.microsoft.com/office/powerpoint/2010/main" val="149198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45366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63585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752193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8C77CCF-0053-EF40-99C2-B119E6CDE159}" type="slidenum">
              <a:rPr lang="en-US" altLang="zh-CN"/>
              <a:pPr>
                <a:defRPr/>
              </a:pPr>
              <a:t>‹#›</a:t>
            </a:fld>
            <a:endParaRPr lang="en-US" altLang="zh-CN"/>
          </a:p>
        </p:txBody>
      </p:sp>
    </p:spTree>
    <p:extLst>
      <p:ext uri="{BB962C8B-B14F-4D97-AF65-F5344CB8AC3E}">
        <p14:creationId xmlns:p14="http://schemas.microsoft.com/office/powerpoint/2010/main" val="67502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C5D21B-AE1F-6A40-8EB3-5535920492D7}" type="slidenum">
              <a:rPr lang="en-US" altLang="zh-CN"/>
              <a:pPr>
                <a:defRPr/>
              </a:pPr>
              <a:t>‹#›</a:t>
            </a:fld>
            <a:endParaRPr lang="en-US" altLang="zh-CN"/>
          </a:p>
        </p:txBody>
      </p:sp>
    </p:spTree>
    <p:extLst>
      <p:ext uri="{BB962C8B-B14F-4D97-AF65-F5344CB8AC3E}">
        <p14:creationId xmlns:p14="http://schemas.microsoft.com/office/powerpoint/2010/main" val="206715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1EA46D7-8A8D-B648-991D-4AAB94A23B45}" type="slidenum">
              <a:rPr lang="en-US" altLang="zh-CN"/>
              <a:pPr>
                <a:defRPr/>
              </a:pPr>
              <a:t>‹#›</a:t>
            </a:fld>
            <a:endParaRPr lang="en-US" altLang="zh-CN"/>
          </a:p>
        </p:txBody>
      </p:sp>
    </p:spTree>
    <p:extLst>
      <p:ext uri="{BB962C8B-B14F-4D97-AF65-F5344CB8AC3E}">
        <p14:creationId xmlns:p14="http://schemas.microsoft.com/office/powerpoint/2010/main" val="691089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E90D500-661B-B540-9EB2-B4152B723C21}" type="slidenum">
              <a:rPr lang="en-US" altLang="zh-CN"/>
              <a:pPr>
                <a:defRPr/>
              </a:pPr>
              <a:t>‹#›</a:t>
            </a:fld>
            <a:endParaRPr lang="en-US" altLang="zh-CN"/>
          </a:p>
        </p:txBody>
      </p:sp>
    </p:spTree>
    <p:extLst>
      <p:ext uri="{BB962C8B-B14F-4D97-AF65-F5344CB8AC3E}">
        <p14:creationId xmlns:p14="http://schemas.microsoft.com/office/powerpoint/2010/main" val="1546890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1FC77C9-5ABC-7846-96D4-301FCF6A4630}" type="slidenum">
              <a:rPr lang="en-US" altLang="zh-CN"/>
              <a:pPr>
                <a:defRPr/>
              </a:pPr>
              <a:t>‹#›</a:t>
            </a:fld>
            <a:endParaRPr lang="en-US" altLang="zh-CN"/>
          </a:p>
        </p:txBody>
      </p:sp>
    </p:spTree>
    <p:extLst>
      <p:ext uri="{BB962C8B-B14F-4D97-AF65-F5344CB8AC3E}">
        <p14:creationId xmlns:p14="http://schemas.microsoft.com/office/powerpoint/2010/main" val="114940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6F53C4E-1E61-E947-A821-405A83D492B5}" type="slidenum">
              <a:rPr lang="en-US" altLang="zh-CN"/>
              <a:pPr>
                <a:defRPr/>
              </a:pPr>
              <a:t>‹#›</a:t>
            </a:fld>
            <a:endParaRPr lang="en-US" altLang="zh-CN"/>
          </a:p>
        </p:txBody>
      </p:sp>
    </p:spTree>
    <p:extLst>
      <p:ext uri="{BB962C8B-B14F-4D97-AF65-F5344CB8AC3E}">
        <p14:creationId xmlns:p14="http://schemas.microsoft.com/office/powerpoint/2010/main" val="1370580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44297E08-4264-CF41-9B87-9E8ACFF85526}" type="slidenum">
              <a:rPr lang="en-US" altLang="zh-CN"/>
              <a:pPr>
                <a:defRPr/>
              </a:pPr>
              <a:t>‹#›</a:t>
            </a:fld>
            <a:endParaRPr lang="en-US" altLang="zh-CN"/>
          </a:p>
        </p:txBody>
      </p:sp>
    </p:spTree>
    <p:extLst>
      <p:ext uri="{BB962C8B-B14F-4D97-AF65-F5344CB8AC3E}">
        <p14:creationId xmlns:p14="http://schemas.microsoft.com/office/powerpoint/2010/main" val="1435890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F2285A2-2D5B-FA49-8A81-583DC9AE2AFE}" type="slidenum">
              <a:rPr lang="en-US" altLang="zh-CN"/>
              <a:pPr>
                <a:defRPr/>
              </a:pPr>
              <a:t>‹#›</a:t>
            </a:fld>
            <a:endParaRPr lang="en-US" altLang="zh-CN"/>
          </a:p>
        </p:txBody>
      </p:sp>
    </p:spTree>
    <p:extLst>
      <p:ext uri="{BB962C8B-B14F-4D97-AF65-F5344CB8AC3E}">
        <p14:creationId xmlns:p14="http://schemas.microsoft.com/office/powerpoint/2010/main" val="1745825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191985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3793EBD-6F4B-064E-ACE0-66457B515BEE}" type="slidenum">
              <a:rPr lang="en-US" altLang="zh-CN"/>
              <a:pPr>
                <a:defRPr/>
              </a:pPr>
              <a:t>‹#›</a:t>
            </a:fld>
            <a:endParaRPr lang="en-US" altLang="zh-CN"/>
          </a:p>
        </p:txBody>
      </p:sp>
    </p:spTree>
    <p:extLst>
      <p:ext uri="{BB962C8B-B14F-4D97-AF65-F5344CB8AC3E}">
        <p14:creationId xmlns:p14="http://schemas.microsoft.com/office/powerpoint/2010/main" val="1012798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B865DE2-F188-3449-8DD9-FA0A6DD7C3EC}" type="slidenum">
              <a:rPr lang="en-US" altLang="zh-CN"/>
              <a:pPr>
                <a:defRPr/>
              </a:pPr>
              <a:t>‹#›</a:t>
            </a:fld>
            <a:endParaRPr lang="en-US" altLang="zh-CN"/>
          </a:p>
        </p:txBody>
      </p:sp>
    </p:spTree>
    <p:extLst>
      <p:ext uri="{BB962C8B-B14F-4D97-AF65-F5344CB8AC3E}">
        <p14:creationId xmlns:p14="http://schemas.microsoft.com/office/powerpoint/2010/main" val="1148902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33536EA-1521-5045-B4C5-1B964B9424A9}" type="slidenum">
              <a:rPr lang="en-US" altLang="zh-CN"/>
              <a:pPr>
                <a:defRPr/>
              </a:pPr>
              <a:t>‹#›</a:t>
            </a:fld>
            <a:endParaRPr lang="en-US" altLang="zh-CN"/>
          </a:p>
        </p:txBody>
      </p:sp>
    </p:spTree>
    <p:extLst>
      <p:ext uri="{BB962C8B-B14F-4D97-AF65-F5344CB8AC3E}">
        <p14:creationId xmlns:p14="http://schemas.microsoft.com/office/powerpoint/2010/main" val="1579452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2"/>
          <p:cNvSpPr>
            <a:spLocks noGrp="1"/>
          </p:cNvSpPr>
          <p:nvPr>
            <p:ph type="dt" sz="half"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a:lvl1pPr>
          </a:lstStyle>
          <a:p>
            <a:pPr>
              <a:defRPr/>
            </a:pPr>
            <a:fld id="{CBC00CA9-D6E3-6F4D-9553-44E98D226A75}" type="slidenum">
              <a:rPr lang="en-US" altLang="zh-CN"/>
              <a:pPr>
                <a:defRPr/>
              </a:pPr>
              <a:t>‹#›</a:t>
            </a:fld>
            <a:endParaRPr lang="en-US" altLang="zh-CN"/>
          </a:p>
        </p:txBody>
      </p:sp>
    </p:spTree>
    <p:extLst>
      <p:ext uri="{BB962C8B-B14F-4D97-AF65-F5344CB8AC3E}">
        <p14:creationId xmlns:p14="http://schemas.microsoft.com/office/powerpoint/2010/main" val="810706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2"/>
          <p:cNvSpPr>
            <a:spLocks noGrp="1"/>
          </p:cNvSpPr>
          <p:nvPr>
            <p:ph type="dt" sz="half"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a:lvl1pPr>
          </a:lstStyle>
          <a:p>
            <a:pPr>
              <a:defRPr/>
            </a:pPr>
            <a:fld id="{2D3F2CDF-C70D-D344-85C1-A77EEAAC85AE}" type="slidenum">
              <a:rPr lang="en-US" altLang="zh-CN"/>
              <a:pPr>
                <a:defRPr/>
              </a:pPr>
              <a:t>‹#›</a:t>
            </a:fld>
            <a:endParaRPr lang="en-US" altLang="zh-CN"/>
          </a:p>
        </p:txBody>
      </p:sp>
    </p:spTree>
    <p:extLst>
      <p:ext uri="{BB962C8B-B14F-4D97-AF65-F5344CB8AC3E}">
        <p14:creationId xmlns:p14="http://schemas.microsoft.com/office/powerpoint/2010/main" val="1900460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2"/>
          <p:cNvSpPr>
            <a:spLocks noGrp="1"/>
          </p:cNvSpPr>
          <p:nvPr>
            <p:ph type="dt" sz="half"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a:lvl1pPr>
          </a:lstStyle>
          <a:p>
            <a:pPr>
              <a:defRPr/>
            </a:pPr>
            <a:fld id="{36CFB17B-BE77-8844-88B6-37DC4CE8318A}" type="slidenum">
              <a:rPr lang="en-US" altLang="zh-CN"/>
              <a:pPr>
                <a:defRPr/>
              </a:pPr>
              <a:t>‹#›</a:t>
            </a:fld>
            <a:endParaRPr lang="en-US" altLang="zh-CN"/>
          </a:p>
        </p:txBody>
      </p:sp>
    </p:spTree>
    <p:extLst>
      <p:ext uri="{BB962C8B-B14F-4D97-AF65-F5344CB8AC3E}">
        <p14:creationId xmlns:p14="http://schemas.microsoft.com/office/powerpoint/2010/main" val="1510938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2"/>
          <p:cNvSpPr>
            <a:spLocks noGrp="1"/>
          </p:cNvSpPr>
          <p:nvPr>
            <p:ph type="dt" sz="half" idx="10"/>
          </p:nvPr>
        </p:nvSpPr>
        <p:spPr/>
        <p:txBody>
          <a:bodyPr/>
          <a:lstStyle>
            <a:lvl1pPr>
              <a:defRPr/>
            </a:lvl1pPr>
          </a:lstStyle>
          <a:p>
            <a:pPr>
              <a:defRPr/>
            </a:pPr>
            <a:endParaRPr lang="en-US" altLang="zh-CN"/>
          </a:p>
        </p:txBody>
      </p:sp>
      <p:sp>
        <p:nvSpPr>
          <p:cNvPr id="6" name="灯片编号占位符 4"/>
          <p:cNvSpPr>
            <a:spLocks noGrp="1"/>
          </p:cNvSpPr>
          <p:nvPr>
            <p:ph type="sldNum" sz="quarter" idx="11"/>
          </p:nvPr>
        </p:nvSpPr>
        <p:spPr/>
        <p:txBody>
          <a:bodyPr/>
          <a:lstStyle>
            <a:lvl1pPr>
              <a:defRPr/>
            </a:lvl1pPr>
          </a:lstStyle>
          <a:p>
            <a:pPr>
              <a:defRPr/>
            </a:pPr>
            <a:fld id="{4A96B872-3946-F448-98C9-AA686557B6FC}" type="slidenum">
              <a:rPr lang="en-US" altLang="zh-CN"/>
              <a:pPr>
                <a:defRPr/>
              </a:pPr>
              <a:t>‹#›</a:t>
            </a:fld>
            <a:endParaRPr lang="en-US" altLang="zh-CN"/>
          </a:p>
        </p:txBody>
      </p:sp>
    </p:spTree>
    <p:extLst>
      <p:ext uri="{BB962C8B-B14F-4D97-AF65-F5344CB8AC3E}">
        <p14:creationId xmlns:p14="http://schemas.microsoft.com/office/powerpoint/2010/main" val="344789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2"/>
          <p:cNvSpPr>
            <a:spLocks noGrp="1"/>
          </p:cNvSpPr>
          <p:nvPr>
            <p:ph type="dt" sz="half" idx="10"/>
          </p:nvPr>
        </p:nvSpPr>
        <p:spPr/>
        <p:txBody>
          <a:bodyPr/>
          <a:lstStyle>
            <a:lvl1pPr>
              <a:defRPr/>
            </a:lvl1pPr>
          </a:lstStyle>
          <a:p>
            <a:pPr>
              <a:defRPr/>
            </a:pPr>
            <a:endParaRPr lang="en-US" altLang="zh-CN"/>
          </a:p>
        </p:txBody>
      </p:sp>
      <p:sp>
        <p:nvSpPr>
          <p:cNvPr id="8" name="灯片编号占位符 4"/>
          <p:cNvSpPr>
            <a:spLocks noGrp="1"/>
          </p:cNvSpPr>
          <p:nvPr>
            <p:ph type="sldNum" sz="quarter" idx="11"/>
          </p:nvPr>
        </p:nvSpPr>
        <p:spPr/>
        <p:txBody>
          <a:bodyPr/>
          <a:lstStyle>
            <a:lvl1pPr>
              <a:defRPr/>
            </a:lvl1pPr>
          </a:lstStyle>
          <a:p>
            <a:pPr>
              <a:defRPr/>
            </a:pPr>
            <a:fld id="{4F2E8312-A4D3-C347-BBA2-7BB9B0FE083B}" type="slidenum">
              <a:rPr lang="en-US" altLang="zh-CN"/>
              <a:pPr>
                <a:defRPr/>
              </a:pPr>
              <a:t>‹#›</a:t>
            </a:fld>
            <a:endParaRPr lang="en-US" altLang="zh-CN"/>
          </a:p>
        </p:txBody>
      </p:sp>
    </p:spTree>
    <p:extLst>
      <p:ext uri="{BB962C8B-B14F-4D97-AF65-F5344CB8AC3E}">
        <p14:creationId xmlns:p14="http://schemas.microsoft.com/office/powerpoint/2010/main" val="972465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endParaRPr lang="en-US" altLang="zh-CN"/>
          </a:p>
        </p:txBody>
      </p:sp>
      <p:sp>
        <p:nvSpPr>
          <p:cNvPr id="4" name="灯片编号占位符 4"/>
          <p:cNvSpPr>
            <a:spLocks noGrp="1"/>
          </p:cNvSpPr>
          <p:nvPr>
            <p:ph type="sldNum" sz="quarter" idx="11"/>
          </p:nvPr>
        </p:nvSpPr>
        <p:spPr/>
        <p:txBody>
          <a:bodyPr/>
          <a:lstStyle>
            <a:lvl1pPr>
              <a:defRPr/>
            </a:lvl1pPr>
          </a:lstStyle>
          <a:p>
            <a:pPr>
              <a:defRPr/>
            </a:pPr>
            <a:fld id="{04CDA73D-3D2F-1D44-9399-472F934497EA}" type="slidenum">
              <a:rPr lang="en-US" altLang="zh-CN"/>
              <a:pPr>
                <a:defRPr/>
              </a:pPr>
              <a:t>‹#›</a:t>
            </a:fld>
            <a:endParaRPr lang="en-US" altLang="zh-CN"/>
          </a:p>
        </p:txBody>
      </p:sp>
    </p:spTree>
    <p:extLst>
      <p:ext uri="{BB962C8B-B14F-4D97-AF65-F5344CB8AC3E}">
        <p14:creationId xmlns:p14="http://schemas.microsoft.com/office/powerpoint/2010/main" val="1876835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lvl1pPr>
          </a:lstStyle>
          <a:p>
            <a:pPr>
              <a:defRPr/>
            </a:pPr>
            <a:endParaRPr lang="en-US" altLang="zh-CN"/>
          </a:p>
        </p:txBody>
      </p:sp>
      <p:sp>
        <p:nvSpPr>
          <p:cNvPr id="3" name="灯片编号占位符 4"/>
          <p:cNvSpPr>
            <a:spLocks noGrp="1"/>
          </p:cNvSpPr>
          <p:nvPr>
            <p:ph type="sldNum" sz="quarter" idx="11"/>
          </p:nvPr>
        </p:nvSpPr>
        <p:spPr/>
        <p:txBody>
          <a:bodyPr/>
          <a:lstStyle>
            <a:lvl1pPr>
              <a:defRPr/>
            </a:lvl1pPr>
          </a:lstStyle>
          <a:p>
            <a:pPr>
              <a:defRPr/>
            </a:pPr>
            <a:fld id="{91482C1B-53C7-4944-8C2F-7F8CBB5E2314}" type="slidenum">
              <a:rPr lang="en-US" altLang="zh-CN"/>
              <a:pPr>
                <a:defRPr/>
              </a:pPr>
              <a:t>‹#›</a:t>
            </a:fld>
            <a:endParaRPr lang="en-US" altLang="zh-CN"/>
          </a:p>
        </p:txBody>
      </p:sp>
    </p:spTree>
    <p:extLst>
      <p:ext uri="{BB962C8B-B14F-4D97-AF65-F5344CB8AC3E}">
        <p14:creationId xmlns:p14="http://schemas.microsoft.com/office/powerpoint/2010/main" val="174146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975309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2"/>
          <p:cNvSpPr>
            <a:spLocks noGrp="1"/>
          </p:cNvSpPr>
          <p:nvPr>
            <p:ph type="dt" sz="half" idx="10"/>
          </p:nvPr>
        </p:nvSpPr>
        <p:spPr/>
        <p:txBody>
          <a:bodyPr/>
          <a:lstStyle>
            <a:lvl1pPr>
              <a:defRPr/>
            </a:lvl1pPr>
          </a:lstStyle>
          <a:p>
            <a:pPr>
              <a:defRPr/>
            </a:pPr>
            <a:endParaRPr lang="en-US" altLang="zh-CN"/>
          </a:p>
        </p:txBody>
      </p:sp>
      <p:sp>
        <p:nvSpPr>
          <p:cNvPr id="6" name="灯片编号占位符 4"/>
          <p:cNvSpPr>
            <a:spLocks noGrp="1"/>
          </p:cNvSpPr>
          <p:nvPr>
            <p:ph type="sldNum" sz="quarter" idx="11"/>
          </p:nvPr>
        </p:nvSpPr>
        <p:spPr/>
        <p:txBody>
          <a:bodyPr/>
          <a:lstStyle>
            <a:lvl1pPr>
              <a:defRPr/>
            </a:lvl1pPr>
          </a:lstStyle>
          <a:p>
            <a:pPr>
              <a:defRPr/>
            </a:pPr>
            <a:fld id="{F01CEE23-E6FE-4048-85C0-C9B3361C47FC}" type="slidenum">
              <a:rPr lang="en-US" altLang="zh-CN"/>
              <a:pPr>
                <a:defRPr/>
              </a:pPr>
              <a:t>‹#›</a:t>
            </a:fld>
            <a:endParaRPr lang="en-US" altLang="zh-CN"/>
          </a:p>
        </p:txBody>
      </p:sp>
    </p:spTree>
    <p:extLst>
      <p:ext uri="{BB962C8B-B14F-4D97-AF65-F5344CB8AC3E}">
        <p14:creationId xmlns:p14="http://schemas.microsoft.com/office/powerpoint/2010/main" val="776033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2"/>
          <p:cNvSpPr>
            <a:spLocks noGrp="1"/>
          </p:cNvSpPr>
          <p:nvPr>
            <p:ph type="dt" sz="half" idx="10"/>
          </p:nvPr>
        </p:nvSpPr>
        <p:spPr/>
        <p:txBody>
          <a:bodyPr/>
          <a:lstStyle>
            <a:lvl1pPr>
              <a:defRPr/>
            </a:lvl1pPr>
          </a:lstStyle>
          <a:p>
            <a:pPr>
              <a:defRPr/>
            </a:pPr>
            <a:endParaRPr lang="en-US" altLang="zh-CN"/>
          </a:p>
        </p:txBody>
      </p:sp>
      <p:sp>
        <p:nvSpPr>
          <p:cNvPr id="6" name="灯片编号占位符 4"/>
          <p:cNvSpPr>
            <a:spLocks noGrp="1"/>
          </p:cNvSpPr>
          <p:nvPr>
            <p:ph type="sldNum" sz="quarter" idx="11"/>
          </p:nvPr>
        </p:nvSpPr>
        <p:spPr/>
        <p:txBody>
          <a:bodyPr/>
          <a:lstStyle>
            <a:lvl1pPr>
              <a:defRPr/>
            </a:lvl1pPr>
          </a:lstStyle>
          <a:p>
            <a:pPr>
              <a:defRPr/>
            </a:pPr>
            <a:fld id="{91F6758B-8579-F04C-90C5-8DF454B097EF}" type="slidenum">
              <a:rPr lang="en-US" altLang="zh-CN"/>
              <a:pPr>
                <a:defRPr/>
              </a:pPr>
              <a:t>‹#›</a:t>
            </a:fld>
            <a:endParaRPr lang="en-US" altLang="zh-CN"/>
          </a:p>
        </p:txBody>
      </p:sp>
    </p:spTree>
    <p:extLst>
      <p:ext uri="{BB962C8B-B14F-4D97-AF65-F5344CB8AC3E}">
        <p14:creationId xmlns:p14="http://schemas.microsoft.com/office/powerpoint/2010/main" val="1133014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2"/>
          <p:cNvSpPr>
            <a:spLocks noGrp="1"/>
          </p:cNvSpPr>
          <p:nvPr>
            <p:ph type="dt" sz="half"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a:lvl1pPr>
          </a:lstStyle>
          <a:p>
            <a:pPr>
              <a:defRPr/>
            </a:pPr>
            <a:fld id="{E32BA26A-1400-3643-B6C3-14986EF83F75}" type="slidenum">
              <a:rPr lang="en-US" altLang="zh-CN"/>
              <a:pPr>
                <a:defRPr/>
              </a:pPr>
              <a:t>‹#›</a:t>
            </a:fld>
            <a:endParaRPr lang="en-US" altLang="zh-CN"/>
          </a:p>
        </p:txBody>
      </p:sp>
    </p:spTree>
    <p:extLst>
      <p:ext uri="{BB962C8B-B14F-4D97-AF65-F5344CB8AC3E}">
        <p14:creationId xmlns:p14="http://schemas.microsoft.com/office/powerpoint/2010/main" val="836161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2"/>
          <p:cNvSpPr>
            <a:spLocks noGrp="1"/>
          </p:cNvSpPr>
          <p:nvPr>
            <p:ph type="dt" sz="half"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a:lvl1pPr>
          </a:lstStyle>
          <a:p>
            <a:pPr>
              <a:defRPr/>
            </a:pPr>
            <a:fld id="{B3A63E3A-37FF-0746-A27C-F0482C5648F5}" type="slidenum">
              <a:rPr lang="en-US" altLang="zh-CN"/>
              <a:pPr>
                <a:defRPr/>
              </a:pPr>
              <a:t>‹#›</a:t>
            </a:fld>
            <a:endParaRPr lang="en-US" altLang="zh-CN"/>
          </a:p>
        </p:txBody>
      </p:sp>
    </p:spTree>
    <p:extLst>
      <p:ext uri="{BB962C8B-B14F-4D97-AF65-F5344CB8AC3E}">
        <p14:creationId xmlns:p14="http://schemas.microsoft.com/office/powerpoint/2010/main" val="23363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08400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1832426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53130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40189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82008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Tree>
    <p:extLst>
      <p:ext uri="{BB962C8B-B14F-4D97-AF65-F5344CB8AC3E}">
        <p14:creationId xmlns:p14="http://schemas.microsoft.com/office/powerpoint/2010/main" val="6362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6" descr="CADAL项目PPT模版首页.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8" name="日期占位符 3"/>
          <p:cNvSpPr>
            <a:spLocks noGrp="1"/>
          </p:cNvSpPr>
          <p:nvPr>
            <p:ph type="dt" sz="half" idx="2"/>
          </p:nvPr>
        </p:nvSpPr>
        <p:spPr>
          <a:xfrm>
            <a:off x="7643813" y="6286500"/>
            <a:ext cx="12763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D9D9D"/>
                </a:solidFill>
                <a:latin typeface="+mn-lt"/>
                <a:ea typeface="宋体" charset="0"/>
              </a:defRPr>
            </a:lvl1pPr>
          </a:lstStyle>
          <a:p>
            <a:pPr>
              <a:defRPr/>
            </a:pPr>
            <a:endParaRPr lang="en-US" altLang="zh-CN"/>
          </a:p>
        </p:txBody>
      </p:sp>
    </p:spTree>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sz="2000">
          <a:solidFill>
            <a:schemeClr val="tx1"/>
          </a:solidFill>
          <a:latin typeface="+mn-lt"/>
          <a:ea typeface="+mn-ea"/>
        </a:defRPr>
      </a:lvl6pPr>
      <a:lvl7pPr marL="2971800" indent="-228600" algn="l" rtl="0" fontAlgn="base">
        <a:spcBef>
          <a:spcPct val="20000"/>
        </a:spcBef>
        <a:spcAft>
          <a:spcPct val="0"/>
        </a:spcAft>
        <a:buFont typeface="Arial" charset="0"/>
        <a:buChar char="»"/>
        <a:defRPr sz="2000">
          <a:solidFill>
            <a:schemeClr val="tx1"/>
          </a:solidFill>
          <a:latin typeface="+mn-lt"/>
          <a:ea typeface="+mn-ea"/>
        </a:defRPr>
      </a:lvl7pPr>
      <a:lvl8pPr marL="3429000" indent="-228600" algn="l" rtl="0" fontAlgn="base">
        <a:spcBef>
          <a:spcPct val="20000"/>
        </a:spcBef>
        <a:spcAft>
          <a:spcPct val="0"/>
        </a:spcAft>
        <a:buFont typeface="Arial" charset="0"/>
        <a:buChar char="»"/>
        <a:defRPr sz="2000">
          <a:solidFill>
            <a:schemeClr val="tx1"/>
          </a:solidFill>
          <a:latin typeface="+mn-lt"/>
          <a:ea typeface="+mn-ea"/>
        </a:defRPr>
      </a:lvl8pPr>
      <a:lvl9pPr marL="3886200" indent="-228600" algn="l" rtl="0" fontAlgn="base">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3315"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D9D9D"/>
                </a:solidFill>
                <a:latin typeface="+mn-lt"/>
                <a:ea typeface="宋体" charset="0"/>
              </a:defRPr>
            </a:lvl1pPr>
          </a:lstStyle>
          <a:p>
            <a:pPr>
              <a:defRPr/>
            </a:pPr>
            <a:endParaRPr lang="en-US" altLang="zh-CN"/>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9D9D9D"/>
                </a:solidFill>
                <a:latin typeface="Times New Roman" charset="0"/>
              </a:defRPr>
            </a:lvl1pPr>
          </a:lstStyle>
          <a:p>
            <a:pPr>
              <a:defRPr/>
            </a:pPr>
            <a:fld id="{CE864E2D-AF93-6345-966C-67FD6C51235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sz="2000">
          <a:solidFill>
            <a:schemeClr val="tx1"/>
          </a:solidFill>
          <a:latin typeface="+mn-lt"/>
          <a:ea typeface="+mn-ea"/>
        </a:defRPr>
      </a:lvl6pPr>
      <a:lvl7pPr marL="2971800" indent="-228600" algn="l" rtl="0" fontAlgn="base">
        <a:spcBef>
          <a:spcPct val="20000"/>
        </a:spcBef>
        <a:spcAft>
          <a:spcPct val="0"/>
        </a:spcAft>
        <a:buFont typeface="Arial" charset="0"/>
        <a:buChar char="»"/>
        <a:defRPr sz="2000">
          <a:solidFill>
            <a:schemeClr val="tx1"/>
          </a:solidFill>
          <a:latin typeface="+mn-lt"/>
          <a:ea typeface="+mn-ea"/>
        </a:defRPr>
      </a:lvl7pPr>
      <a:lvl8pPr marL="3429000" indent="-228600" algn="l" rtl="0" fontAlgn="base">
        <a:spcBef>
          <a:spcPct val="20000"/>
        </a:spcBef>
        <a:spcAft>
          <a:spcPct val="0"/>
        </a:spcAft>
        <a:buFont typeface="Arial" charset="0"/>
        <a:buChar char="»"/>
        <a:defRPr sz="2000">
          <a:solidFill>
            <a:schemeClr val="tx1"/>
          </a:solidFill>
          <a:latin typeface="+mn-lt"/>
          <a:ea typeface="+mn-ea"/>
        </a:defRPr>
      </a:lvl8pPr>
      <a:lvl9pPr marL="3886200" indent="-228600" algn="l" rtl="0" fontAlgn="base">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图片 6" descr="CADAL项目PPT模版内页.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5604"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8" name="日期占位符 2"/>
          <p:cNvSpPr>
            <a:spLocks noGrp="1"/>
          </p:cNvSpPr>
          <p:nvPr>
            <p:ph type="dt" sz="half" idx="2"/>
          </p:nvPr>
        </p:nvSpPr>
        <p:spPr>
          <a:xfrm>
            <a:off x="457200" y="6356350"/>
            <a:ext cx="900113"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9D9D9D"/>
                </a:solidFill>
                <a:latin typeface="+mn-lt"/>
                <a:ea typeface="宋体" charset="0"/>
              </a:defRPr>
            </a:lvl1pPr>
          </a:lstStyle>
          <a:p>
            <a:pPr>
              <a:defRPr/>
            </a:pPr>
            <a:endParaRPr lang="en-US" altLang="zh-CN"/>
          </a:p>
        </p:txBody>
      </p:sp>
      <p:sp>
        <p:nvSpPr>
          <p:cNvPr id="9" name="灯片编号占位符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9D9D9D"/>
                </a:solidFill>
                <a:latin typeface="Times New Roman" charset="0"/>
              </a:defRPr>
            </a:lvl1pPr>
          </a:lstStyle>
          <a:p>
            <a:pPr>
              <a:defRPr/>
            </a:pPr>
            <a:fld id="{02BE0DBE-6FA7-8548-BB61-AE6BE138D9F6}"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sz="2000">
          <a:solidFill>
            <a:schemeClr val="tx1"/>
          </a:solidFill>
          <a:latin typeface="+mn-lt"/>
          <a:ea typeface="+mn-ea"/>
        </a:defRPr>
      </a:lvl6pPr>
      <a:lvl7pPr marL="2971800" indent="-228600" algn="l" rtl="0" fontAlgn="base">
        <a:spcBef>
          <a:spcPct val="20000"/>
        </a:spcBef>
        <a:spcAft>
          <a:spcPct val="0"/>
        </a:spcAft>
        <a:buFont typeface="Arial" charset="0"/>
        <a:buChar char="»"/>
        <a:defRPr sz="2000">
          <a:solidFill>
            <a:schemeClr val="tx1"/>
          </a:solidFill>
          <a:latin typeface="+mn-lt"/>
          <a:ea typeface="+mn-ea"/>
        </a:defRPr>
      </a:lvl7pPr>
      <a:lvl8pPr marL="3429000" indent="-228600" algn="l" rtl="0" fontAlgn="base">
        <a:spcBef>
          <a:spcPct val="20000"/>
        </a:spcBef>
        <a:spcAft>
          <a:spcPct val="0"/>
        </a:spcAft>
        <a:buFont typeface="Arial" charset="0"/>
        <a:buChar char="»"/>
        <a:defRPr sz="2000">
          <a:solidFill>
            <a:schemeClr val="tx1"/>
          </a:solidFill>
          <a:latin typeface="+mn-lt"/>
          <a:ea typeface="+mn-ea"/>
        </a:defRPr>
      </a:lvl8pPr>
      <a:lvl9pPr marL="3886200" indent="-228600" algn="l" rtl="0" fontAlgn="base">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4.xml"/><Relationship Id="rId7" Type="http://schemas.openxmlformats.org/officeDocument/2006/relationships/image" Target="../media/image21.png"/><Relationship Id="rId12"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4.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9.xml"/><Relationship Id="rId7" Type="http://schemas.openxmlformats.org/officeDocument/2006/relationships/image" Target="../media/image3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8.png"/><Relationship Id="rId11" Type="http://schemas.openxmlformats.org/officeDocument/2006/relationships/image" Target="../media/image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hyperlink" Target="http://www.cadal.cn/jrwm/"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51.jpe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8.emf"/><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notesSlide" Target="../notesSlides/notesSlide5.xml"/><Relationship Id="rId4"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ubtitle 2"/>
          <p:cNvSpPr>
            <a:spLocks noGrp="1"/>
          </p:cNvSpPr>
          <p:nvPr>
            <p:ph type="subTitle" idx="4294967295"/>
          </p:nvPr>
        </p:nvSpPr>
        <p:spPr>
          <a:xfrm>
            <a:off x="1403350" y="4365625"/>
            <a:ext cx="6400800" cy="1295400"/>
          </a:xfrm>
        </p:spPr>
        <p:txBody>
          <a:bodyPr/>
          <a:lstStyle/>
          <a:p>
            <a:pPr marL="0" indent="0" algn="ctr" eaLnBrk="1" hangingPunct="1">
              <a:buFont typeface="Arial" charset="0"/>
              <a:buNone/>
            </a:pPr>
            <a:r>
              <a:rPr kumimoji="0" lang="zh-CN" altLang="zh-CN" sz="2000">
                <a:solidFill>
                  <a:srgbClr val="0070C0"/>
                </a:solidFill>
                <a:ea typeface="黑体" charset="0"/>
              </a:rPr>
              <a:t>Administrati</a:t>
            </a:r>
            <a:r>
              <a:rPr kumimoji="0" lang="en-US" altLang="zh-CN" sz="2000">
                <a:solidFill>
                  <a:srgbClr val="0070C0"/>
                </a:solidFill>
                <a:ea typeface="黑体" charset="0"/>
              </a:rPr>
              <a:t>on</a:t>
            </a:r>
            <a:r>
              <a:rPr kumimoji="0" lang="zh-CN" altLang="zh-CN" sz="2000">
                <a:solidFill>
                  <a:srgbClr val="0070C0"/>
                </a:solidFill>
                <a:ea typeface="黑体" charset="0"/>
              </a:rPr>
              <a:t> Center</a:t>
            </a:r>
            <a:r>
              <a:rPr kumimoji="0" lang="zh-CN" altLang="en-US" sz="2000">
                <a:solidFill>
                  <a:srgbClr val="0070C0"/>
                </a:solidFill>
                <a:ea typeface="黑体" charset="0"/>
              </a:rPr>
              <a:t> </a:t>
            </a:r>
            <a:r>
              <a:rPr kumimoji="0" lang="en-US" altLang="zh-CN" sz="2000">
                <a:solidFill>
                  <a:srgbClr val="0070C0"/>
                </a:solidFill>
                <a:ea typeface="黑体" charset="0"/>
              </a:rPr>
              <a:t>of</a:t>
            </a:r>
            <a:r>
              <a:rPr kumimoji="0" lang="zh-CN" altLang="en-US" sz="2000">
                <a:solidFill>
                  <a:srgbClr val="0070C0"/>
                </a:solidFill>
                <a:ea typeface="黑体" charset="0"/>
              </a:rPr>
              <a:t> </a:t>
            </a:r>
            <a:r>
              <a:rPr kumimoji="0" lang="en-US" altLang="zh-CN" sz="2000">
                <a:solidFill>
                  <a:srgbClr val="0070C0"/>
                </a:solidFill>
                <a:ea typeface="黑体" charset="0"/>
              </a:rPr>
              <a:t>CADAL</a:t>
            </a:r>
          </a:p>
          <a:p>
            <a:pPr marL="0" indent="0" algn="ctr" eaLnBrk="1" hangingPunct="1">
              <a:buFont typeface="Arial" charset="0"/>
              <a:buNone/>
            </a:pPr>
            <a:r>
              <a:rPr kumimoji="0" lang="en-US" altLang="zh-CN" sz="2000">
                <a:solidFill>
                  <a:srgbClr val="0070C0"/>
                </a:solidFill>
                <a:ea typeface="黑体" charset="0"/>
              </a:rPr>
              <a:t>Zhejiang University Libraries</a:t>
            </a:r>
            <a:endParaRPr kumimoji="0" lang="zh-CN" altLang="zh-CN" sz="2000">
              <a:solidFill>
                <a:srgbClr val="0070C0"/>
              </a:solidFill>
              <a:ea typeface="黑体" charset="0"/>
            </a:endParaRPr>
          </a:p>
          <a:p>
            <a:pPr marL="0" indent="0" algn="ctr" eaLnBrk="1" hangingPunct="1">
              <a:buFont typeface="Arial" charset="0"/>
              <a:buNone/>
            </a:pPr>
            <a:r>
              <a:rPr kumimoji="0" lang="en-US" altLang="zh-CN" sz="2000">
                <a:solidFill>
                  <a:srgbClr val="0070C0"/>
                </a:solidFill>
                <a:ea typeface="黑体" charset="0"/>
              </a:rPr>
              <a:t>Mar. </a:t>
            </a:r>
            <a:r>
              <a:rPr kumimoji="0" lang="zh-CN" altLang="zh-CN" sz="2000">
                <a:solidFill>
                  <a:srgbClr val="0070C0"/>
                </a:solidFill>
                <a:ea typeface="黑体" charset="0"/>
              </a:rPr>
              <a:t>201</a:t>
            </a:r>
            <a:r>
              <a:rPr kumimoji="0" lang="en-US" altLang="zh-CN" sz="2000">
                <a:solidFill>
                  <a:srgbClr val="0070C0"/>
                </a:solidFill>
                <a:ea typeface="黑体" charset="0"/>
              </a:rPr>
              <a:t>6</a:t>
            </a:r>
            <a:r>
              <a:rPr kumimoji="0" lang="zh-CN" altLang="en-US" sz="2000">
                <a:solidFill>
                  <a:srgbClr val="0070C0"/>
                </a:solidFill>
                <a:ea typeface="黑体" charset="0"/>
              </a:rPr>
              <a:t> </a:t>
            </a:r>
            <a:r>
              <a:rPr kumimoji="0" lang="en-US" altLang="zh-CN" sz="2000">
                <a:solidFill>
                  <a:srgbClr val="0070C0"/>
                </a:solidFill>
                <a:ea typeface="黑体" charset="0"/>
              </a:rPr>
              <a:t>@</a:t>
            </a:r>
            <a:r>
              <a:rPr kumimoji="0" lang="zh-CN" altLang="en-US" sz="2000">
                <a:solidFill>
                  <a:srgbClr val="0070C0"/>
                </a:solidFill>
                <a:ea typeface="黑体" charset="0"/>
              </a:rPr>
              <a:t> 西雅图</a:t>
            </a:r>
            <a:endParaRPr kumimoji="0" lang="zh-CN" altLang="zh-CN" sz="2000">
              <a:solidFill>
                <a:srgbClr val="0070C0"/>
              </a:solidFill>
              <a:ea typeface="黑体" charset="0"/>
            </a:endParaRPr>
          </a:p>
        </p:txBody>
      </p:sp>
      <p:sp>
        <p:nvSpPr>
          <p:cNvPr id="52226" name="TextBox 4"/>
          <p:cNvSpPr txBox="1">
            <a:spLocks noChangeArrowheads="1"/>
          </p:cNvSpPr>
          <p:nvPr/>
        </p:nvSpPr>
        <p:spPr bwMode="auto">
          <a:xfrm>
            <a:off x="373063" y="2060575"/>
            <a:ext cx="8461375" cy="1323975"/>
          </a:xfrm>
          <a:prstGeom prst="rect">
            <a:avLst/>
          </a:prstGeom>
          <a:noFill/>
          <a:ln>
            <a:noFill/>
          </a:ln>
          <a:extLst>
            <a:ext uri="{909E8E84-426E-40dd-AFC4-6F175D3DCCD1}"/>
            <a:ext uri="{91240B29-F687-4f45-9708-019B960494DF}"/>
          </a:extLst>
        </p:spPr>
        <p:txBody>
          <a:bodyPr>
            <a:spAutoFit/>
          </a:bodyP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9pPr>
          </a:lstStyle>
          <a:p>
            <a:pPr algn="ctr" eaLnBrk="1" hangingPunct="1">
              <a:defRPr/>
            </a:pPr>
            <a:r>
              <a:rPr lang="en-US" altLang="zh-CN" sz="4000"/>
              <a:t>Digital Resources Building and Digital Humanities in CADAL</a:t>
            </a:r>
            <a:endParaRPr kumimoji="0" lang="zh-CN" altLang="en-US" sz="4000" dirty="0">
              <a:solidFill>
                <a:srgbClr val="800000"/>
              </a:solidFill>
              <a:latin typeface="+mj-lt"/>
              <a:ea typeface="华文新魏" pitchFamily="2" charset="-122"/>
            </a:endParaRP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52"/>
    </mc:Choice>
    <mc:Fallback xmlns="">
      <p:transition spd="slow" advTm="1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p:cNvSpPr>
          <p:nvPr>
            <p:ph type="title" idx="4294967295"/>
          </p:nvPr>
        </p:nvSpPr>
        <p:spPr>
          <a:xfrm>
            <a:off x="357188" y="357188"/>
            <a:ext cx="8229600" cy="1143000"/>
          </a:xfrm>
        </p:spPr>
        <p:txBody>
          <a:bodyPr/>
          <a:lstStyle/>
          <a:p>
            <a:pPr eaLnBrk="1" hangingPunct="1"/>
            <a:r>
              <a:rPr kumimoji="0" lang="en-US" altLang="zh-CN">
                <a:solidFill>
                  <a:srgbClr val="0070C0"/>
                </a:solidFill>
              </a:rPr>
              <a:t>Outline</a:t>
            </a:r>
            <a:endParaRPr kumimoji="0" lang="zh-CN" altLang="en-US">
              <a:solidFill>
                <a:srgbClr val="0070C0"/>
              </a:solidFill>
            </a:endParaRPr>
          </a:p>
        </p:txBody>
      </p:sp>
      <p:sp>
        <p:nvSpPr>
          <p:cNvPr id="63490" name="内容占位符 2"/>
          <p:cNvSpPr>
            <a:spLocks noGrp="1"/>
          </p:cNvSpPr>
          <p:nvPr>
            <p:ph idx="4294967295"/>
          </p:nvPr>
        </p:nvSpPr>
        <p:spPr>
          <a:xfrm>
            <a:off x="900113" y="1455738"/>
            <a:ext cx="7416800" cy="4926012"/>
          </a:xfrm>
        </p:spPr>
        <p:txBody>
          <a:bodyPr/>
          <a:lstStyle/>
          <a:p>
            <a:pPr eaLnBrk="1" hangingPunct="1">
              <a:lnSpc>
                <a:spcPct val="200000"/>
              </a:lnSpc>
            </a:pPr>
            <a:r>
              <a:rPr lang="en-US" altLang="zh-CN" sz="4000"/>
              <a:t>Overview</a:t>
            </a:r>
            <a:r>
              <a:rPr lang="zh-CN" altLang="en-US" sz="4000"/>
              <a:t> </a:t>
            </a:r>
            <a:r>
              <a:rPr lang="en-US" altLang="zh-CN" sz="4000"/>
              <a:t>of</a:t>
            </a:r>
            <a:r>
              <a:rPr lang="zh-CN" altLang="en-US" sz="4000"/>
              <a:t> </a:t>
            </a:r>
            <a:r>
              <a:rPr lang="en-US" altLang="zh-CN" sz="4000"/>
              <a:t>CADAL</a:t>
            </a:r>
            <a:endParaRPr lang="zh-CN" altLang="en-US" sz="4000"/>
          </a:p>
          <a:p>
            <a:pPr eaLnBrk="1" hangingPunct="1">
              <a:lnSpc>
                <a:spcPct val="200000"/>
              </a:lnSpc>
            </a:pPr>
            <a:r>
              <a:rPr lang="en-US" altLang="zh-CN" sz="4000">
                <a:solidFill>
                  <a:srgbClr val="FF0000"/>
                </a:solidFill>
              </a:rPr>
              <a:t>Digital Humanities in</a:t>
            </a:r>
            <a:r>
              <a:rPr lang="zh-CN" altLang="en-US" sz="4000">
                <a:solidFill>
                  <a:srgbClr val="FF0000"/>
                </a:solidFill>
              </a:rPr>
              <a:t> </a:t>
            </a:r>
            <a:r>
              <a:rPr lang="en-US" altLang="zh-CN" sz="4000">
                <a:solidFill>
                  <a:srgbClr val="FF0000"/>
                </a:solidFill>
              </a:rPr>
              <a:t>CADAL </a:t>
            </a:r>
          </a:p>
          <a:p>
            <a:pPr eaLnBrk="1" hangingPunct="1">
              <a:lnSpc>
                <a:spcPct val="200000"/>
              </a:lnSpc>
            </a:pPr>
            <a:r>
              <a:rPr lang="en-US" altLang="zh-CN" sz="4000"/>
              <a:t>Welcome</a:t>
            </a:r>
            <a:r>
              <a:rPr lang="zh-CN" altLang="en-US" sz="4000"/>
              <a:t> </a:t>
            </a:r>
            <a:r>
              <a:rPr lang="en-US" altLang="zh-CN" sz="4000"/>
              <a:t>to</a:t>
            </a:r>
            <a:r>
              <a:rPr lang="zh-CN" altLang="en-US" sz="4000"/>
              <a:t> </a:t>
            </a:r>
            <a:r>
              <a:rPr lang="en-US" altLang="zh-CN" sz="4000"/>
              <a:t>Join</a:t>
            </a:r>
            <a:r>
              <a:rPr lang="zh-CN" altLang="en-US" sz="4000"/>
              <a:t> </a:t>
            </a:r>
            <a:r>
              <a:rPr lang="en-US" altLang="zh-CN" sz="4000"/>
              <a:t>in</a:t>
            </a:r>
            <a:endParaRPr kumimoji="0" lang="zh-CN" altLang="en-US" sz="4000">
              <a:solidFill>
                <a:srgbClr val="1E1C11"/>
              </a:solidFill>
              <a:ea typeface="黑体" charset="0"/>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56"/>
    </mc:Choice>
    <mc:Fallback xmlns="">
      <p:transition spd="slow" advTm="20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内容占位符 2"/>
          <p:cNvSpPr>
            <a:spLocks noGrp="1"/>
          </p:cNvSpPr>
          <p:nvPr>
            <p:ph idx="1"/>
          </p:nvPr>
        </p:nvSpPr>
        <p:spPr>
          <a:xfrm>
            <a:off x="476250" y="620713"/>
            <a:ext cx="8229600" cy="639762"/>
          </a:xfrm>
        </p:spPr>
        <p:txBody>
          <a:bodyPr/>
          <a:lstStyle/>
          <a:p>
            <a:pPr eaLnBrk="1" hangingPunct="1">
              <a:buFont typeface="Wingdings" charset="2"/>
              <a:buChar char="p"/>
            </a:pPr>
            <a:r>
              <a:rPr lang="zh-CN" altLang="en-US"/>
              <a:t> 海量文学史信息的收集、组织和管理</a:t>
            </a:r>
          </a:p>
        </p:txBody>
      </p:sp>
      <p:sp>
        <p:nvSpPr>
          <p:cNvPr id="65538" name="灯片编号占位符 3"/>
          <p:cNvSpPr>
            <a:spLocks noGrp="1"/>
          </p:cNvSpPr>
          <p:nvPr>
            <p:ph type="sldNum" sz="quarter" idx="11"/>
          </p:nvPr>
        </p:nvSpPr>
        <p:spPr bwMode="auto">
          <a:xfrm>
            <a:off x="457200" y="6356350"/>
            <a:ext cx="9001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l">
              <a:spcBef>
                <a:spcPct val="0"/>
              </a:spcBef>
              <a:buFontTx/>
              <a:buNone/>
            </a:pPr>
            <a:fld id="{60439B69-4FB1-CB49-8AB6-29F74D621D88}" type="slidenum">
              <a:rPr kumimoji="0" lang="en-US" altLang="zh-CN" sz="1200">
                <a:solidFill>
                  <a:srgbClr val="9D9D9D"/>
                </a:solidFill>
              </a:rPr>
              <a:pPr algn="l">
                <a:spcBef>
                  <a:spcPct val="0"/>
                </a:spcBef>
                <a:buFontTx/>
                <a:buNone/>
              </a:pPr>
              <a:t>11</a:t>
            </a:fld>
            <a:endParaRPr kumimoji="0" lang="en-US" altLang="zh-CN" sz="1200">
              <a:solidFill>
                <a:srgbClr val="9D9D9D"/>
              </a:solidFill>
            </a:endParaRPr>
          </a:p>
        </p:txBody>
      </p:sp>
      <p:sp>
        <p:nvSpPr>
          <p:cNvPr id="65539" name="TextBox 7"/>
          <p:cNvSpPr txBox="1">
            <a:spLocks noChangeArrowheads="1"/>
          </p:cNvSpPr>
          <p:nvPr/>
        </p:nvSpPr>
        <p:spPr bwMode="auto">
          <a:xfrm>
            <a:off x="941388" y="1136650"/>
            <a:ext cx="79565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lnSpc>
                <a:spcPct val="125000"/>
              </a:lnSpc>
              <a:spcBef>
                <a:spcPct val="0"/>
              </a:spcBef>
              <a:buClr>
                <a:srgbClr val="DE3F2E"/>
              </a:buClr>
              <a:buFont typeface="Wingdings" charset="2"/>
              <a:buChar char="n"/>
            </a:pPr>
            <a:r>
              <a:rPr kumimoji="0" lang="en-US" altLang="zh-CN" sz="2000">
                <a:latin typeface="Arial" charset="0"/>
              </a:rPr>
              <a:t>49593</a:t>
            </a:r>
            <a:r>
              <a:rPr kumimoji="0" lang="zh-CN" altLang="en-US" sz="2000">
                <a:latin typeface="Arial" charset="0"/>
              </a:rPr>
              <a:t>段文学史信息</a:t>
            </a:r>
            <a:r>
              <a:rPr kumimoji="0" lang="en-US" altLang="zh-CN" sz="2000">
                <a:latin typeface="Arial" charset="0"/>
              </a:rPr>
              <a:t> </a:t>
            </a:r>
            <a:r>
              <a:rPr kumimoji="0" lang="zh-CN" altLang="en-US" sz="2000">
                <a:latin typeface="Arial" charset="0"/>
              </a:rPr>
              <a:t> </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en-US" altLang="zh-CN" sz="2000">
                <a:latin typeface="Arial" charset="0"/>
              </a:rPr>
              <a:t>21939</a:t>
            </a:r>
            <a:r>
              <a:rPr kumimoji="0" lang="zh-CN" altLang="en-US" sz="2000">
                <a:latin typeface="Arial" charset="0"/>
              </a:rPr>
              <a:t>个古现代地点</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en-US" altLang="zh-CN" sz="2000">
                <a:latin typeface="Arial" charset="0"/>
              </a:rPr>
              <a:t>6516</a:t>
            </a:r>
            <a:r>
              <a:rPr kumimoji="0" lang="zh-CN" altLang="en-US" sz="2000">
                <a:latin typeface="Arial" charset="0"/>
              </a:rPr>
              <a:t>位文学家，包括其画像、年表、年谱、相关作品等信息</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en-US" altLang="zh-CN" sz="2000">
                <a:latin typeface="Arial" charset="0"/>
              </a:rPr>
              <a:t>3829</a:t>
            </a:r>
            <a:r>
              <a:rPr kumimoji="0" lang="zh-CN" altLang="en-US" sz="2000">
                <a:latin typeface="Arial" charset="0"/>
              </a:rPr>
              <a:t>篇诗词</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en-US" altLang="zh-CN" sz="2000">
                <a:latin typeface="Arial" charset="0"/>
              </a:rPr>
              <a:t>2599</a:t>
            </a:r>
            <a:r>
              <a:rPr kumimoji="0" lang="zh-CN" altLang="en-US" sz="2000">
                <a:latin typeface="Arial" charset="0"/>
              </a:rPr>
              <a:t>个古迹信息，包括 介绍及图片信息</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en-US" altLang="zh-CN" sz="2000">
                <a:latin typeface="Arial" charset="0"/>
              </a:rPr>
              <a:t>519</a:t>
            </a:r>
            <a:r>
              <a:rPr kumimoji="0" lang="zh-CN" altLang="en-US" sz="2000">
                <a:latin typeface="Arial" charset="0"/>
              </a:rPr>
              <a:t>个文学史相关视频</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zh-CN" altLang="zh-CN" sz="2000">
                <a:solidFill>
                  <a:srgbClr val="000000"/>
                </a:solidFill>
              </a:rPr>
              <a:t>中国</a:t>
            </a:r>
            <a:r>
              <a:rPr kumimoji="0" lang="zh-CN" altLang="en-US" sz="2000">
                <a:solidFill>
                  <a:srgbClr val="000000"/>
                </a:solidFill>
              </a:rPr>
              <a:t>历代</a:t>
            </a:r>
            <a:r>
              <a:rPr kumimoji="0" lang="zh-CN" altLang="zh-CN" sz="2000">
                <a:solidFill>
                  <a:srgbClr val="000000"/>
                </a:solidFill>
              </a:rPr>
              <a:t>地理信息数据</a:t>
            </a:r>
            <a:endParaRPr kumimoji="0" lang="en-US" altLang="zh-CN" sz="2000">
              <a:solidFill>
                <a:srgbClr val="000000"/>
              </a:solidFill>
            </a:endParaRPr>
          </a:p>
          <a:p>
            <a:pPr eaLnBrk="1" hangingPunct="1">
              <a:lnSpc>
                <a:spcPct val="125000"/>
              </a:lnSpc>
              <a:spcBef>
                <a:spcPct val="0"/>
              </a:spcBef>
              <a:buClr>
                <a:srgbClr val="DE3F2E"/>
              </a:buClr>
              <a:buFont typeface="Wingdings" charset="2"/>
              <a:buChar char="n"/>
            </a:pPr>
            <a:r>
              <a:rPr kumimoji="0" lang="zh-CN" altLang="en-US" sz="2000">
                <a:solidFill>
                  <a:srgbClr val="000000"/>
                </a:solidFill>
              </a:rPr>
              <a:t>中国</a:t>
            </a:r>
            <a:r>
              <a:rPr kumimoji="0" lang="zh-CN" altLang="zh-CN" sz="2000">
                <a:solidFill>
                  <a:srgbClr val="000000"/>
                </a:solidFill>
              </a:rPr>
              <a:t>历史地名对照表（到县级）</a:t>
            </a:r>
            <a:endParaRPr kumimoji="0" lang="zh-CN" altLang="zh-CN" sz="2000"/>
          </a:p>
          <a:p>
            <a:pPr eaLnBrk="1" hangingPunct="1">
              <a:lnSpc>
                <a:spcPct val="125000"/>
              </a:lnSpc>
              <a:spcBef>
                <a:spcPct val="0"/>
              </a:spcBef>
              <a:buClr>
                <a:srgbClr val="DE3F2E"/>
              </a:buClr>
              <a:buFont typeface="Wingdings" charset="2"/>
              <a:buChar char="n"/>
            </a:pPr>
            <a:r>
              <a:rPr kumimoji="0" lang="zh-CN" altLang="en-US" sz="2000">
                <a:latin typeface="Arial" charset="0"/>
              </a:rPr>
              <a:t>中国历代职官信息</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zh-CN" altLang="en-US" sz="2000">
                <a:latin typeface="Arial" charset="0"/>
              </a:rPr>
              <a:t>中国历代年表</a:t>
            </a:r>
            <a:endParaRPr kumimoji="0" lang="en-US" altLang="zh-CN" sz="2000">
              <a:latin typeface="Arial" charset="0"/>
            </a:endParaRPr>
          </a:p>
          <a:p>
            <a:pPr eaLnBrk="1" hangingPunct="1">
              <a:lnSpc>
                <a:spcPct val="125000"/>
              </a:lnSpc>
              <a:spcBef>
                <a:spcPct val="0"/>
              </a:spcBef>
              <a:buClr>
                <a:srgbClr val="DE3F2E"/>
              </a:buClr>
              <a:buFont typeface="Wingdings" charset="2"/>
              <a:buChar char="n"/>
            </a:pPr>
            <a:r>
              <a:rPr kumimoji="0" lang="zh-CN" altLang="en-US" sz="2000" b="1">
                <a:latin typeface="Arial" charset="0"/>
              </a:rPr>
              <a:t>中国历代矢量地图，囊括从秦到清各历史朝代中最具代表性时期的三级行政区域地名</a:t>
            </a:r>
          </a:p>
        </p:txBody>
      </p:sp>
      <p:sp>
        <p:nvSpPr>
          <p:cNvPr id="65540" name="TextBox 8"/>
          <p:cNvSpPr txBox="1">
            <a:spLocks noChangeArrowheads="1"/>
          </p:cNvSpPr>
          <p:nvPr/>
        </p:nvSpPr>
        <p:spPr bwMode="auto">
          <a:xfrm>
            <a:off x="468313" y="5805488"/>
            <a:ext cx="8058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 typeface="Wingdings" charset="2"/>
              <a:buChar char="p"/>
            </a:pPr>
            <a:r>
              <a:rPr kumimoji="0" lang="zh-CN" altLang="en-US" sz="2800" b="1">
                <a:solidFill>
                  <a:srgbClr val="1E1C11"/>
                </a:solidFill>
                <a:latin typeface="Arial" charset="0"/>
              </a:rPr>
              <a:t>有机融合、互相关联，形成中国文学编年史系统       </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64"/>
    </mc:Choice>
    <mc:Fallback xmlns="">
      <p:transition spd="slow" advTm="5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内容占位符 2"/>
          <p:cNvSpPr>
            <a:spLocks noGrp="1"/>
          </p:cNvSpPr>
          <p:nvPr>
            <p:ph idx="1"/>
          </p:nvPr>
        </p:nvSpPr>
        <p:spPr/>
        <p:txBody>
          <a:bodyPr/>
          <a:lstStyle/>
          <a:p>
            <a:pPr eaLnBrk="1" hangingPunct="1"/>
            <a:endParaRPr lang="zh-CN" altLang="en-US"/>
          </a:p>
        </p:txBody>
      </p:sp>
      <p:sp>
        <p:nvSpPr>
          <p:cNvPr id="66562" name="灯片编号占位符 3"/>
          <p:cNvSpPr>
            <a:spLocks noGrp="1"/>
          </p:cNvSpPr>
          <p:nvPr>
            <p:ph type="sldNum" sz="quarter" idx="11"/>
          </p:nvPr>
        </p:nvSpPr>
        <p:spPr bwMode="auto">
          <a:xfrm>
            <a:off x="457200" y="6356350"/>
            <a:ext cx="9001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l">
              <a:spcBef>
                <a:spcPct val="0"/>
              </a:spcBef>
              <a:buFontTx/>
              <a:buNone/>
            </a:pPr>
            <a:fld id="{ED07085E-3B4F-634C-B4F0-225720DAF770}" type="slidenum">
              <a:rPr kumimoji="0" lang="en-US" altLang="zh-CN" sz="1200">
                <a:solidFill>
                  <a:srgbClr val="9D9D9D"/>
                </a:solidFill>
              </a:rPr>
              <a:pPr algn="l">
                <a:spcBef>
                  <a:spcPct val="0"/>
                </a:spcBef>
                <a:buFontTx/>
                <a:buNone/>
              </a:pPr>
              <a:t>12</a:t>
            </a:fld>
            <a:endParaRPr kumimoji="0" lang="en-US" altLang="zh-CN" sz="1200">
              <a:solidFill>
                <a:srgbClr val="9D9D9D"/>
              </a:solidFill>
            </a:endParaRPr>
          </a:p>
        </p:txBody>
      </p:sp>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0463"/>
            <a:ext cx="91440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7"/>
          <p:cNvSpPr txBox="1">
            <a:spLocks noChangeArrowheads="1"/>
          </p:cNvSpPr>
          <p:nvPr/>
        </p:nvSpPr>
        <p:spPr bwMode="auto">
          <a:xfrm>
            <a:off x="0" y="549275"/>
            <a:ext cx="512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22300" indent="-62230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spcBef>
                <a:spcPct val="30000"/>
              </a:spcBef>
              <a:buClr>
                <a:schemeClr val="accent2"/>
              </a:buClr>
              <a:buFont typeface="Wingdings" charset="2"/>
              <a:buChar char="o"/>
            </a:pPr>
            <a:r>
              <a:rPr kumimoji="0" lang="zh-CN" altLang="en-US" sz="2400">
                <a:solidFill>
                  <a:srgbClr val="000066"/>
                </a:solidFill>
                <a:ea typeface="黑体" charset="0"/>
                <a:cs typeface="Times New Roman" charset="0"/>
              </a:rPr>
              <a:t>以时间轴的方式展现历代文学家</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77"/>
    </mc:Choice>
    <mc:Fallback xmlns="">
      <p:transition spd="slow" advTm="8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318"/>
    </mc:Choice>
    <mc:Fallback xmlns="">
      <p:transition spd="slow" advTm="5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33375"/>
            <a:ext cx="2493962"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Comment 5"/>
          <p:cNvSpPr>
            <a:spLocks noGrp="1" noRot="1" noChangeAspect="1" noEditPoints="1" noTextEdit="1"/>
          </p:cNvSpPr>
          <p:nvPr/>
        </p:nvSpPr>
        <p:spPr bwMode="auto">
          <a:xfrm>
            <a:off x="3543300" y="450850"/>
            <a:ext cx="190500" cy="203200"/>
          </a:xfrm>
          <a:custGeom>
            <a:avLst/>
            <a:gdLst>
              <a:gd name="T0" fmla="*/ 0 w 30"/>
              <a:gd name="T1" fmla="*/ 0 h 32"/>
              <a:gd name="T2" fmla="*/ 2147483646 w 30"/>
              <a:gd name="T3" fmla="*/ 0 h 32"/>
              <a:gd name="T4" fmla="*/ 2147483646 w 30"/>
              <a:gd name="T5" fmla="*/ 2147483646 h 32"/>
              <a:gd name="T6" fmla="*/ 0 w 30"/>
              <a:gd name="T7" fmla="*/ 2147483646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extrusionOk="0">
                <a:moveTo>
                  <a:pt x="0" y="0"/>
                </a:moveTo>
                <a:lnTo>
                  <a:pt x="30" y="0"/>
                </a:lnTo>
                <a:lnTo>
                  <a:pt x="30" y="32"/>
                </a:lnTo>
                <a:lnTo>
                  <a:pt x="0" y="32"/>
                </a:lnTo>
                <a:lnTo>
                  <a:pt x="0" y="0"/>
                </a:lnTo>
                <a:close/>
              </a:path>
            </a:pathLst>
          </a:custGeom>
          <a:noFill/>
          <a:ln w="3492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59" name="Comment 6"/>
          <p:cNvSpPr>
            <a:spLocks noGrp="1" noRot="1" noChangeAspect="1" noEditPoints="1" noTextEdit="1"/>
          </p:cNvSpPr>
          <p:nvPr/>
        </p:nvSpPr>
        <p:spPr bwMode="auto">
          <a:xfrm>
            <a:off x="4375150" y="457200"/>
            <a:ext cx="381000" cy="374650"/>
          </a:xfrm>
          <a:custGeom>
            <a:avLst/>
            <a:gdLst>
              <a:gd name="T0" fmla="*/ 0 w 60"/>
              <a:gd name="T1" fmla="*/ 0 h 59"/>
              <a:gd name="T2" fmla="*/ 2147483646 w 60"/>
              <a:gd name="T3" fmla="*/ 0 h 59"/>
              <a:gd name="T4" fmla="*/ 2147483646 w 60"/>
              <a:gd name="T5" fmla="*/ 2147483646 h 59"/>
              <a:gd name="T6" fmla="*/ 0 w 60"/>
              <a:gd name="T7" fmla="*/ 2147483646 h 59"/>
              <a:gd name="T8" fmla="*/ 0 w 60"/>
              <a:gd name="T9" fmla="*/ 0 h 59"/>
              <a:gd name="T10" fmla="*/ 0 60000 65536"/>
              <a:gd name="T11" fmla="*/ 0 60000 65536"/>
              <a:gd name="T12" fmla="*/ 0 60000 65536"/>
              <a:gd name="T13" fmla="*/ 0 60000 65536"/>
              <a:gd name="T14" fmla="*/ 0 60000 65536"/>
              <a:gd name="T15" fmla="*/ 0 w 60"/>
              <a:gd name="T16" fmla="*/ 0 h 59"/>
              <a:gd name="T17" fmla="*/ 60 w 60"/>
              <a:gd name="T18" fmla="*/ 59 h 59"/>
            </a:gdLst>
            <a:ahLst/>
            <a:cxnLst>
              <a:cxn ang="T10">
                <a:pos x="T0" y="T1"/>
              </a:cxn>
              <a:cxn ang="T11">
                <a:pos x="T2" y="T3"/>
              </a:cxn>
              <a:cxn ang="T12">
                <a:pos x="T4" y="T5"/>
              </a:cxn>
              <a:cxn ang="T13">
                <a:pos x="T6" y="T7"/>
              </a:cxn>
              <a:cxn ang="T14">
                <a:pos x="T8" y="T9"/>
              </a:cxn>
            </a:cxnLst>
            <a:rect l="T15" t="T16" r="T17" b="T18"/>
            <a:pathLst>
              <a:path w="60" h="59" extrusionOk="0">
                <a:moveTo>
                  <a:pt x="0" y="0"/>
                </a:moveTo>
                <a:lnTo>
                  <a:pt x="60" y="0"/>
                </a:lnTo>
                <a:lnTo>
                  <a:pt x="60" y="59"/>
                </a:lnTo>
                <a:lnTo>
                  <a:pt x="0" y="59"/>
                </a:lnTo>
                <a:lnTo>
                  <a:pt x="0" y="0"/>
                </a:lnTo>
                <a:close/>
              </a:path>
            </a:pathLst>
          </a:custGeom>
          <a:noFill/>
          <a:ln w="3492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0" name="Comment 7"/>
          <p:cNvSpPr>
            <a:spLocks noGrp="1" noRot="1" noChangeAspect="1" noEditPoints="1" noTextEdit="1"/>
          </p:cNvSpPr>
          <p:nvPr/>
        </p:nvSpPr>
        <p:spPr bwMode="auto">
          <a:xfrm>
            <a:off x="3524250" y="1327150"/>
            <a:ext cx="184150" cy="228600"/>
          </a:xfrm>
          <a:custGeom>
            <a:avLst/>
            <a:gdLst>
              <a:gd name="T0" fmla="*/ 0 w 29"/>
              <a:gd name="T1" fmla="*/ 0 h 36"/>
              <a:gd name="T2" fmla="*/ 2147483646 w 29"/>
              <a:gd name="T3" fmla="*/ 0 h 36"/>
              <a:gd name="T4" fmla="*/ 2147483646 w 29"/>
              <a:gd name="T5" fmla="*/ 2147483646 h 36"/>
              <a:gd name="T6" fmla="*/ 0 w 29"/>
              <a:gd name="T7" fmla="*/ 2147483646 h 36"/>
              <a:gd name="T8" fmla="*/ 0 w 29"/>
              <a:gd name="T9" fmla="*/ 0 h 36"/>
              <a:gd name="T10" fmla="*/ 0 60000 65536"/>
              <a:gd name="T11" fmla="*/ 0 60000 65536"/>
              <a:gd name="T12" fmla="*/ 0 60000 65536"/>
              <a:gd name="T13" fmla="*/ 0 60000 65536"/>
              <a:gd name="T14" fmla="*/ 0 60000 65536"/>
              <a:gd name="T15" fmla="*/ 0 w 29"/>
              <a:gd name="T16" fmla="*/ 0 h 36"/>
              <a:gd name="T17" fmla="*/ 29 w 29"/>
              <a:gd name="T18" fmla="*/ 36 h 36"/>
            </a:gdLst>
            <a:ahLst/>
            <a:cxnLst>
              <a:cxn ang="T10">
                <a:pos x="T0" y="T1"/>
              </a:cxn>
              <a:cxn ang="T11">
                <a:pos x="T2" y="T3"/>
              </a:cxn>
              <a:cxn ang="T12">
                <a:pos x="T4" y="T5"/>
              </a:cxn>
              <a:cxn ang="T13">
                <a:pos x="T6" y="T7"/>
              </a:cxn>
              <a:cxn ang="T14">
                <a:pos x="T8" y="T9"/>
              </a:cxn>
            </a:cxnLst>
            <a:rect l="T15" t="T16" r="T17" b="T18"/>
            <a:pathLst>
              <a:path w="29" h="36" extrusionOk="0">
                <a:moveTo>
                  <a:pt x="0" y="0"/>
                </a:moveTo>
                <a:lnTo>
                  <a:pt x="29" y="0"/>
                </a:lnTo>
                <a:lnTo>
                  <a:pt x="29" y="36"/>
                </a:lnTo>
                <a:lnTo>
                  <a:pt x="0" y="36"/>
                </a:lnTo>
                <a:lnTo>
                  <a:pt x="0" y="0"/>
                </a:lnTo>
                <a:close/>
              </a:path>
            </a:pathLst>
          </a:custGeom>
          <a:noFill/>
          <a:ln w="3492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1" name="Comment 8"/>
          <p:cNvSpPr>
            <a:spLocks noGrp="1" noRot="1" noChangeAspect="1" noEditPoints="1" noTextEdit="1"/>
          </p:cNvSpPr>
          <p:nvPr/>
        </p:nvSpPr>
        <p:spPr bwMode="auto">
          <a:xfrm>
            <a:off x="3511550" y="1581150"/>
            <a:ext cx="190500" cy="209550"/>
          </a:xfrm>
          <a:custGeom>
            <a:avLst/>
            <a:gdLst>
              <a:gd name="T0" fmla="*/ 0 w 30"/>
              <a:gd name="T1" fmla="*/ 0 h 33"/>
              <a:gd name="T2" fmla="*/ 2147483646 w 30"/>
              <a:gd name="T3" fmla="*/ 0 h 33"/>
              <a:gd name="T4" fmla="*/ 2147483646 w 30"/>
              <a:gd name="T5" fmla="*/ 2147483646 h 33"/>
              <a:gd name="T6" fmla="*/ 0 w 30"/>
              <a:gd name="T7" fmla="*/ 2147483646 h 33"/>
              <a:gd name="T8" fmla="*/ 0 w 30"/>
              <a:gd name="T9" fmla="*/ 0 h 33"/>
              <a:gd name="T10" fmla="*/ 0 60000 65536"/>
              <a:gd name="T11" fmla="*/ 0 60000 65536"/>
              <a:gd name="T12" fmla="*/ 0 60000 65536"/>
              <a:gd name="T13" fmla="*/ 0 60000 65536"/>
              <a:gd name="T14" fmla="*/ 0 60000 65536"/>
              <a:gd name="T15" fmla="*/ 0 w 30"/>
              <a:gd name="T16" fmla="*/ 0 h 33"/>
              <a:gd name="T17" fmla="*/ 30 w 30"/>
              <a:gd name="T18" fmla="*/ 33 h 33"/>
            </a:gdLst>
            <a:ahLst/>
            <a:cxnLst>
              <a:cxn ang="T10">
                <a:pos x="T0" y="T1"/>
              </a:cxn>
              <a:cxn ang="T11">
                <a:pos x="T2" y="T3"/>
              </a:cxn>
              <a:cxn ang="T12">
                <a:pos x="T4" y="T5"/>
              </a:cxn>
              <a:cxn ang="T13">
                <a:pos x="T6" y="T7"/>
              </a:cxn>
              <a:cxn ang="T14">
                <a:pos x="T8" y="T9"/>
              </a:cxn>
            </a:cxnLst>
            <a:rect l="T15" t="T16" r="T17" b="T18"/>
            <a:pathLst>
              <a:path w="30" h="33" extrusionOk="0">
                <a:moveTo>
                  <a:pt x="0" y="0"/>
                </a:moveTo>
                <a:lnTo>
                  <a:pt x="30" y="0"/>
                </a:lnTo>
                <a:lnTo>
                  <a:pt x="30" y="33"/>
                </a:lnTo>
                <a:lnTo>
                  <a:pt x="0" y="33"/>
                </a:lnTo>
                <a:lnTo>
                  <a:pt x="0" y="0"/>
                </a:lnTo>
                <a:close/>
              </a:path>
            </a:pathLst>
          </a:custGeom>
          <a:noFill/>
          <a:ln w="3492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2" name="Comment 9"/>
          <p:cNvSpPr>
            <a:spLocks noGrp="1" noRot="1" noChangeAspect="1" noEditPoints="1" noTextEdit="1"/>
          </p:cNvSpPr>
          <p:nvPr/>
        </p:nvSpPr>
        <p:spPr bwMode="auto">
          <a:xfrm>
            <a:off x="5486400" y="1085850"/>
            <a:ext cx="158750" cy="152400"/>
          </a:xfrm>
          <a:custGeom>
            <a:avLst/>
            <a:gdLst>
              <a:gd name="T0" fmla="*/ 0 w 25"/>
              <a:gd name="T1" fmla="*/ 0 h 24"/>
              <a:gd name="T2" fmla="*/ 2147483646 w 25"/>
              <a:gd name="T3" fmla="*/ 0 h 24"/>
              <a:gd name="T4" fmla="*/ 2147483646 w 25"/>
              <a:gd name="T5" fmla="*/ 2147483646 h 24"/>
              <a:gd name="T6" fmla="*/ 0 w 25"/>
              <a:gd name="T7" fmla="*/ 2147483646 h 24"/>
              <a:gd name="T8" fmla="*/ 0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extrusionOk="0">
                <a:moveTo>
                  <a:pt x="0" y="0"/>
                </a:moveTo>
                <a:lnTo>
                  <a:pt x="25" y="0"/>
                </a:lnTo>
                <a:lnTo>
                  <a:pt x="25" y="24"/>
                </a:lnTo>
                <a:lnTo>
                  <a:pt x="0" y="24"/>
                </a:lnTo>
                <a:lnTo>
                  <a:pt x="0" y="0"/>
                </a:lnTo>
                <a:close/>
              </a:path>
            </a:pathLst>
          </a:custGeom>
          <a:noFill/>
          <a:ln w="3492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3" name="Comment 10"/>
          <p:cNvSpPr>
            <a:spLocks noGrp="1" noRot="1" noChangeAspect="1" noEditPoints="1" noTextEdit="1"/>
          </p:cNvSpPr>
          <p:nvPr/>
        </p:nvSpPr>
        <p:spPr bwMode="auto">
          <a:xfrm>
            <a:off x="5480050" y="1308100"/>
            <a:ext cx="184150" cy="177800"/>
          </a:xfrm>
          <a:custGeom>
            <a:avLst/>
            <a:gdLst>
              <a:gd name="T0" fmla="*/ 0 w 29"/>
              <a:gd name="T1" fmla="*/ 0 h 28"/>
              <a:gd name="T2" fmla="*/ 2147483646 w 29"/>
              <a:gd name="T3" fmla="*/ 0 h 28"/>
              <a:gd name="T4" fmla="*/ 2147483646 w 29"/>
              <a:gd name="T5" fmla="*/ 2147483646 h 28"/>
              <a:gd name="T6" fmla="*/ 0 w 29"/>
              <a:gd name="T7" fmla="*/ 2147483646 h 28"/>
              <a:gd name="T8" fmla="*/ 0 w 29"/>
              <a:gd name="T9" fmla="*/ 0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extrusionOk="0">
                <a:moveTo>
                  <a:pt x="0" y="0"/>
                </a:moveTo>
                <a:lnTo>
                  <a:pt x="29" y="0"/>
                </a:lnTo>
                <a:lnTo>
                  <a:pt x="29" y="28"/>
                </a:lnTo>
                <a:lnTo>
                  <a:pt x="0" y="28"/>
                </a:lnTo>
                <a:lnTo>
                  <a:pt x="0" y="0"/>
                </a:lnTo>
                <a:close/>
              </a:path>
            </a:pathLst>
          </a:custGeom>
          <a:noFill/>
          <a:ln w="3492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4" name="Comment 11"/>
          <p:cNvSpPr>
            <a:spLocks noGrp="1" noRot="1" noChangeAspect="1" noEditPoints="1" noTextEdit="1"/>
          </p:cNvSpPr>
          <p:nvPr/>
        </p:nvSpPr>
        <p:spPr bwMode="auto">
          <a:xfrm>
            <a:off x="3530600" y="5645150"/>
            <a:ext cx="285750" cy="279400"/>
          </a:xfrm>
          <a:custGeom>
            <a:avLst/>
            <a:gdLst>
              <a:gd name="T0" fmla="*/ 0 w 45"/>
              <a:gd name="T1" fmla="*/ 0 h 44"/>
              <a:gd name="T2" fmla="*/ 2147483646 w 45"/>
              <a:gd name="T3" fmla="*/ 0 h 44"/>
              <a:gd name="T4" fmla="*/ 2147483646 w 45"/>
              <a:gd name="T5" fmla="*/ 2147483646 h 44"/>
              <a:gd name="T6" fmla="*/ 0 w 45"/>
              <a:gd name="T7" fmla="*/ 2147483646 h 44"/>
              <a:gd name="T8" fmla="*/ 0 w 45"/>
              <a:gd name="T9" fmla="*/ 0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extrusionOk="0">
                <a:moveTo>
                  <a:pt x="0" y="0"/>
                </a:moveTo>
                <a:lnTo>
                  <a:pt x="45" y="0"/>
                </a:lnTo>
                <a:lnTo>
                  <a:pt x="45" y="44"/>
                </a:lnTo>
                <a:lnTo>
                  <a:pt x="0" y="44"/>
                </a:lnTo>
                <a:lnTo>
                  <a:pt x="0" y="0"/>
                </a:lnTo>
                <a:close/>
              </a:path>
            </a:pathLst>
          </a:custGeom>
          <a:noFill/>
          <a:ln w="3492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5" name="Comment 12"/>
          <p:cNvSpPr>
            <a:spLocks noGrp="1" noRot="1" noChangeAspect="1" noEditPoints="1" noTextEdit="1"/>
          </p:cNvSpPr>
          <p:nvPr/>
        </p:nvSpPr>
        <p:spPr bwMode="auto">
          <a:xfrm>
            <a:off x="4089400" y="869950"/>
            <a:ext cx="838200" cy="952500"/>
          </a:xfrm>
          <a:custGeom>
            <a:avLst/>
            <a:gdLst>
              <a:gd name="T0" fmla="*/ 0 w 132"/>
              <a:gd name="T1" fmla="*/ 0 h 150"/>
              <a:gd name="T2" fmla="*/ 2147483646 w 132"/>
              <a:gd name="T3" fmla="*/ 0 h 150"/>
              <a:gd name="T4" fmla="*/ 2147483646 w 132"/>
              <a:gd name="T5" fmla="*/ 2147483646 h 150"/>
              <a:gd name="T6" fmla="*/ 0 w 132"/>
              <a:gd name="T7" fmla="*/ 2147483646 h 150"/>
              <a:gd name="T8" fmla="*/ 0 w 132"/>
              <a:gd name="T9" fmla="*/ 0 h 150"/>
              <a:gd name="T10" fmla="*/ 0 60000 65536"/>
              <a:gd name="T11" fmla="*/ 0 60000 65536"/>
              <a:gd name="T12" fmla="*/ 0 60000 65536"/>
              <a:gd name="T13" fmla="*/ 0 60000 65536"/>
              <a:gd name="T14" fmla="*/ 0 60000 65536"/>
              <a:gd name="T15" fmla="*/ 0 w 132"/>
              <a:gd name="T16" fmla="*/ 0 h 150"/>
              <a:gd name="T17" fmla="*/ 132 w 132"/>
              <a:gd name="T18" fmla="*/ 150 h 150"/>
            </a:gdLst>
            <a:ahLst/>
            <a:cxnLst>
              <a:cxn ang="T10">
                <a:pos x="T0" y="T1"/>
              </a:cxn>
              <a:cxn ang="T11">
                <a:pos x="T2" y="T3"/>
              </a:cxn>
              <a:cxn ang="T12">
                <a:pos x="T4" y="T5"/>
              </a:cxn>
              <a:cxn ang="T13">
                <a:pos x="T6" y="T7"/>
              </a:cxn>
              <a:cxn ang="T14">
                <a:pos x="T8" y="T9"/>
              </a:cxn>
            </a:cxnLst>
            <a:rect l="T15" t="T16" r="T17" b="T18"/>
            <a:pathLst>
              <a:path w="132" h="150" extrusionOk="0">
                <a:moveTo>
                  <a:pt x="0" y="0"/>
                </a:moveTo>
                <a:lnTo>
                  <a:pt x="132" y="0"/>
                </a:lnTo>
                <a:lnTo>
                  <a:pt x="132" y="150"/>
                </a:lnTo>
                <a:lnTo>
                  <a:pt x="0" y="150"/>
                </a:lnTo>
                <a:lnTo>
                  <a:pt x="0" y="0"/>
                </a:lnTo>
                <a:close/>
              </a:path>
            </a:pathLst>
          </a:custGeom>
          <a:noFill/>
          <a:ln w="34925" cmpd="sng">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6" name="Comment 13"/>
          <p:cNvSpPr>
            <a:spLocks noGrp="1" noRot="1" noChangeAspect="1" noEditPoints="1" noTextEdit="1"/>
          </p:cNvSpPr>
          <p:nvPr/>
        </p:nvSpPr>
        <p:spPr bwMode="auto">
          <a:xfrm>
            <a:off x="5346700" y="1574800"/>
            <a:ext cx="317500" cy="704850"/>
          </a:xfrm>
          <a:custGeom>
            <a:avLst/>
            <a:gdLst>
              <a:gd name="T0" fmla="*/ 0 w 50"/>
              <a:gd name="T1" fmla="*/ 0 h 111"/>
              <a:gd name="T2" fmla="*/ 2147483646 w 50"/>
              <a:gd name="T3" fmla="*/ 0 h 111"/>
              <a:gd name="T4" fmla="*/ 2147483646 w 50"/>
              <a:gd name="T5" fmla="*/ 2147483646 h 111"/>
              <a:gd name="T6" fmla="*/ 0 w 50"/>
              <a:gd name="T7" fmla="*/ 2147483646 h 111"/>
              <a:gd name="T8" fmla="*/ 0 w 50"/>
              <a:gd name="T9" fmla="*/ 0 h 111"/>
              <a:gd name="T10" fmla="*/ 0 60000 65536"/>
              <a:gd name="T11" fmla="*/ 0 60000 65536"/>
              <a:gd name="T12" fmla="*/ 0 60000 65536"/>
              <a:gd name="T13" fmla="*/ 0 60000 65536"/>
              <a:gd name="T14" fmla="*/ 0 60000 65536"/>
              <a:gd name="T15" fmla="*/ 0 w 50"/>
              <a:gd name="T16" fmla="*/ 0 h 111"/>
              <a:gd name="T17" fmla="*/ 50 w 50"/>
              <a:gd name="T18" fmla="*/ 111 h 111"/>
            </a:gdLst>
            <a:ahLst/>
            <a:cxnLst>
              <a:cxn ang="T10">
                <a:pos x="T0" y="T1"/>
              </a:cxn>
              <a:cxn ang="T11">
                <a:pos x="T2" y="T3"/>
              </a:cxn>
              <a:cxn ang="T12">
                <a:pos x="T4" y="T5"/>
              </a:cxn>
              <a:cxn ang="T13">
                <a:pos x="T6" y="T7"/>
              </a:cxn>
              <a:cxn ang="T14">
                <a:pos x="T8" y="T9"/>
              </a:cxn>
            </a:cxnLst>
            <a:rect l="T15" t="T16" r="T17" b="T18"/>
            <a:pathLst>
              <a:path w="50" h="111" extrusionOk="0">
                <a:moveTo>
                  <a:pt x="0" y="0"/>
                </a:moveTo>
                <a:lnTo>
                  <a:pt x="50" y="0"/>
                </a:lnTo>
                <a:lnTo>
                  <a:pt x="50" y="111"/>
                </a:lnTo>
                <a:lnTo>
                  <a:pt x="0" y="111"/>
                </a:lnTo>
                <a:lnTo>
                  <a:pt x="0" y="0"/>
                </a:lnTo>
                <a:close/>
              </a:path>
            </a:pathLst>
          </a:custGeom>
          <a:noFill/>
          <a:ln w="34925" cmpd="sng">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7" name="Comment 14"/>
          <p:cNvSpPr>
            <a:spLocks noGrp="1" noRot="1" noChangeAspect="1" noEditPoints="1" noTextEdit="1"/>
          </p:cNvSpPr>
          <p:nvPr/>
        </p:nvSpPr>
        <p:spPr bwMode="auto">
          <a:xfrm>
            <a:off x="3486150" y="5492750"/>
            <a:ext cx="374650" cy="1003300"/>
          </a:xfrm>
          <a:custGeom>
            <a:avLst/>
            <a:gdLst>
              <a:gd name="T0" fmla="*/ 0 w 59"/>
              <a:gd name="T1" fmla="*/ 0 h 158"/>
              <a:gd name="T2" fmla="*/ 2147483646 w 59"/>
              <a:gd name="T3" fmla="*/ 0 h 158"/>
              <a:gd name="T4" fmla="*/ 2147483646 w 59"/>
              <a:gd name="T5" fmla="*/ 2147483646 h 158"/>
              <a:gd name="T6" fmla="*/ 0 w 59"/>
              <a:gd name="T7" fmla="*/ 2147483646 h 158"/>
              <a:gd name="T8" fmla="*/ 0 w 59"/>
              <a:gd name="T9" fmla="*/ 0 h 158"/>
              <a:gd name="T10" fmla="*/ 0 60000 65536"/>
              <a:gd name="T11" fmla="*/ 0 60000 65536"/>
              <a:gd name="T12" fmla="*/ 0 60000 65536"/>
              <a:gd name="T13" fmla="*/ 0 60000 65536"/>
              <a:gd name="T14" fmla="*/ 0 60000 65536"/>
              <a:gd name="T15" fmla="*/ 0 w 59"/>
              <a:gd name="T16" fmla="*/ 0 h 158"/>
              <a:gd name="T17" fmla="*/ 59 w 59"/>
              <a:gd name="T18" fmla="*/ 158 h 158"/>
            </a:gdLst>
            <a:ahLst/>
            <a:cxnLst>
              <a:cxn ang="T10">
                <a:pos x="T0" y="T1"/>
              </a:cxn>
              <a:cxn ang="T11">
                <a:pos x="T2" y="T3"/>
              </a:cxn>
              <a:cxn ang="T12">
                <a:pos x="T4" y="T5"/>
              </a:cxn>
              <a:cxn ang="T13">
                <a:pos x="T6" y="T7"/>
              </a:cxn>
              <a:cxn ang="T14">
                <a:pos x="T8" y="T9"/>
              </a:cxn>
            </a:cxnLst>
            <a:rect l="T15" t="T16" r="T17" b="T18"/>
            <a:pathLst>
              <a:path w="59" h="158" extrusionOk="0">
                <a:moveTo>
                  <a:pt x="0" y="0"/>
                </a:moveTo>
                <a:lnTo>
                  <a:pt x="59" y="0"/>
                </a:lnTo>
                <a:lnTo>
                  <a:pt x="59" y="158"/>
                </a:lnTo>
                <a:lnTo>
                  <a:pt x="0" y="158"/>
                </a:lnTo>
                <a:lnTo>
                  <a:pt x="0" y="0"/>
                </a:lnTo>
                <a:close/>
              </a:path>
            </a:pathLst>
          </a:custGeom>
          <a:noFill/>
          <a:ln w="34925" cmpd="sng">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8" name="Comment 15"/>
          <p:cNvSpPr>
            <a:spLocks noGrp="1" noRot="1" noChangeAspect="1" noEditPoints="1" noTextEdit="1"/>
          </p:cNvSpPr>
          <p:nvPr/>
        </p:nvSpPr>
        <p:spPr bwMode="auto">
          <a:xfrm>
            <a:off x="3848100" y="1987550"/>
            <a:ext cx="1422400" cy="1835150"/>
          </a:xfrm>
          <a:custGeom>
            <a:avLst/>
            <a:gdLst>
              <a:gd name="T0" fmla="*/ 0 w 224"/>
              <a:gd name="T1" fmla="*/ 0 h 289"/>
              <a:gd name="T2" fmla="*/ 2147483646 w 224"/>
              <a:gd name="T3" fmla="*/ 0 h 289"/>
              <a:gd name="T4" fmla="*/ 2147483646 w 224"/>
              <a:gd name="T5" fmla="*/ 2147483646 h 289"/>
              <a:gd name="T6" fmla="*/ 0 w 224"/>
              <a:gd name="T7" fmla="*/ 2147483646 h 289"/>
              <a:gd name="T8" fmla="*/ 0 w 224"/>
              <a:gd name="T9" fmla="*/ 0 h 289"/>
              <a:gd name="T10" fmla="*/ 0 60000 65536"/>
              <a:gd name="T11" fmla="*/ 0 60000 65536"/>
              <a:gd name="T12" fmla="*/ 0 60000 65536"/>
              <a:gd name="T13" fmla="*/ 0 60000 65536"/>
              <a:gd name="T14" fmla="*/ 0 60000 65536"/>
              <a:gd name="T15" fmla="*/ 0 w 224"/>
              <a:gd name="T16" fmla="*/ 0 h 289"/>
              <a:gd name="T17" fmla="*/ 224 w 224"/>
              <a:gd name="T18" fmla="*/ 289 h 289"/>
            </a:gdLst>
            <a:ahLst/>
            <a:cxnLst>
              <a:cxn ang="T10">
                <a:pos x="T0" y="T1"/>
              </a:cxn>
              <a:cxn ang="T11">
                <a:pos x="T2" y="T3"/>
              </a:cxn>
              <a:cxn ang="T12">
                <a:pos x="T4" y="T5"/>
              </a:cxn>
              <a:cxn ang="T13">
                <a:pos x="T6" y="T7"/>
              </a:cxn>
              <a:cxn ang="T14">
                <a:pos x="T8" y="T9"/>
              </a:cxn>
            </a:cxnLst>
            <a:rect l="T15" t="T16" r="T17" b="T18"/>
            <a:pathLst>
              <a:path w="224" h="289" extrusionOk="0">
                <a:moveTo>
                  <a:pt x="0" y="0"/>
                </a:moveTo>
                <a:lnTo>
                  <a:pt x="224" y="0"/>
                </a:lnTo>
                <a:lnTo>
                  <a:pt x="224" y="289"/>
                </a:lnTo>
                <a:lnTo>
                  <a:pt x="0" y="289"/>
                </a:lnTo>
                <a:lnTo>
                  <a:pt x="0" y="0"/>
                </a:lnTo>
                <a:close/>
              </a:path>
            </a:pathLst>
          </a:custGeom>
          <a:noFill/>
          <a:ln w="34925" cmpd="sng">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69" name="Comment 16"/>
          <p:cNvSpPr>
            <a:spLocks noGrp="1" noRot="1" noChangeAspect="1" noEditPoints="1" noTextEdit="1"/>
          </p:cNvSpPr>
          <p:nvPr/>
        </p:nvSpPr>
        <p:spPr bwMode="auto">
          <a:xfrm>
            <a:off x="5264150" y="3892550"/>
            <a:ext cx="400050" cy="800100"/>
          </a:xfrm>
          <a:custGeom>
            <a:avLst/>
            <a:gdLst>
              <a:gd name="T0" fmla="*/ 0 w 63"/>
              <a:gd name="T1" fmla="*/ 0 h 126"/>
              <a:gd name="T2" fmla="*/ 2147483646 w 63"/>
              <a:gd name="T3" fmla="*/ 0 h 126"/>
              <a:gd name="T4" fmla="*/ 2147483646 w 63"/>
              <a:gd name="T5" fmla="*/ 2147483646 h 126"/>
              <a:gd name="T6" fmla="*/ 0 w 63"/>
              <a:gd name="T7" fmla="*/ 2147483646 h 126"/>
              <a:gd name="T8" fmla="*/ 0 w 63"/>
              <a:gd name="T9" fmla="*/ 0 h 126"/>
              <a:gd name="T10" fmla="*/ 0 60000 65536"/>
              <a:gd name="T11" fmla="*/ 0 60000 65536"/>
              <a:gd name="T12" fmla="*/ 0 60000 65536"/>
              <a:gd name="T13" fmla="*/ 0 60000 65536"/>
              <a:gd name="T14" fmla="*/ 0 60000 65536"/>
              <a:gd name="T15" fmla="*/ 0 w 63"/>
              <a:gd name="T16" fmla="*/ 0 h 126"/>
              <a:gd name="T17" fmla="*/ 63 w 63"/>
              <a:gd name="T18" fmla="*/ 126 h 126"/>
            </a:gdLst>
            <a:ahLst/>
            <a:cxnLst>
              <a:cxn ang="T10">
                <a:pos x="T0" y="T1"/>
              </a:cxn>
              <a:cxn ang="T11">
                <a:pos x="T2" y="T3"/>
              </a:cxn>
              <a:cxn ang="T12">
                <a:pos x="T4" y="T5"/>
              </a:cxn>
              <a:cxn ang="T13">
                <a:pos x="T6" y="T7"/>
              </a:cxn>
              <a:cxn ang="T14">
                <a:pos x="T8" y="T9"/>
              </a:cxn>
            </a:cxnLst>
            <a:rect l="T15" t="T16" r="T17" b="T18"/>
            <a:pathLst>
              <a:path w="63" h="126" extrusionOk="0">
                <a:moveTo>
                  <a:pt x="0" y="0"/>
                </a:moveTo>
                <a:lnTo>
                  <a:pt x="63" y="0"/>
                </a:lnTo>
                <a:lnTo>
                  <a:pt x="63" y="126"/>
                </a:lnTo>
                <a:lnTo>
                  <a:pt x="0" y="126"/>
                </a:lnTo>
                <a:lnTo>
                  <a:pt x="0" y="0"/>
                </a:lnTo>
                <a:close/>
              </a:path>
            </a:pathLst>
          </a:custGeom>
          <a:noFill/>
          <a:ln w="34925" cmpd="sng">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0" name="Comment 17"/>
          <p:cNvSpPr>
            <a:spLocks noGrp="1" noRot="1" noChangeAspect="1" noEditPoints="1" noTextEdit="1"/>
          </p:cNvSpPr>
          <p:nvPr/>
        </p:nvSpPr>
        <p:spPr bwMode="auto">
          <a:xfrm>
            <a:off x="4470400" y="5314950"/>
            <a:ext cx="342900" cy="241300"/>
          </a:xfrm>
          <a:custGeom>
            <a:avLst/>
            <a:gdLst>
              <a:gd name="T0" fmla="*/ 0 w 54"/>
              <a:gd name="T1" fmla="*/ 0 h 38"/>
              <a:gd name="T2" fmla="*/ 2147483646 w 54"/>
              <a:gd name="T3" fmla="*/ 0 h 38"/>
              <a:gd name="T4" fmla="*/ 2147483646 w 54"/>
              <a:gd name="T5" fmla="*/ 2147483646 h 38"/>
              <a:gd name="T6" fmla="*/ 0 w 54"/>
              <a:gd name="T7" fmla="*/ 2147483646 h 38"/>
              <a:gd name="T8" fmla="*/ 0 w 54"/>
              <a:gd name="T9" fmla="*/ 0 h 38"/>
              <a:gd name="T10" fmla="*/ 0 60000 65536"/>
              <a:gd name="T11" fmla="*/ 0 60000 65536"/>
              <a:gd name="T12" fmla="*/ 0 60000 65536"/>
              <a:gd name="T13" fmla="*/ 0 60000 65536"/>
              <a:gd name="T14" fmla="*/ 0 60000 65536"/>
              <a:gd name="T15" fmla="*/ 0 w 54"/>
              <a:gd name="T16" fmla="*/ 0 h 38"/>
              <a:gd name="T17" fmla="*/ 54 w 54"/>
              <a:gd name="T18" fmla="*/ 38 h 38"/>
            </a:gdLst>
            <a:ahLst/>
            <a:cxnLst>
              <a:cxn ang="T10">
                <a:pos x="T0" y="T1"/>
              </a:cxn>
              <a:cxn ang="T11">
                <a:pos x="T2" y="T3"/>
              </a:cxn>
              <a:cxn ang="T12">
                <a:pos x="T4" y="T5"/>
              </a:cxn>
              <a:cxn ang="T13">
                <a:pos x="T6" y="T7"/>
              </a:cxn>
              <a:cxn ang="T14">
                <a:pos x="T8" y="T9"/>
              </a:cxn>
            </a:cxnLst>
            <a:rect l="T15" t="T16" r="T17" b="T18"/>
            <a:pathLst>
              <a:path w="54" h="38" extrusionOk="0">
                <a:moveTo>
                  <a:pt x="0" y="0"/>
                </a:moveTo>
                <a:lnTo>
                  <a:pt x="54" y="0"/>
                </a:lnTo>
                <a:lnTo>
                  <a:pt x="54" y="38"/>
                </a:lnTo>
                <a:lnTo>
                  <a:pt x="0" y="38"/>
                </a:lnTo>
                <a:lnTo>
                  <a:pt x="0" y="0"/>
                </a:lnTo>
                <a:close/>
              </a:path>
            </a:pathLst>
          </a:custGeom>
          <a:noFill/>
          <a:ln w="34925" cmpd="sng">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1" name="Comment 18"/>
          <p:cNvSpPr>
            <a:spLocks noGrp="1" noRot="1" noChangeAspect="1" noEditPoints="1" noTextEdit="1"/>
          </p:cNvSpPr>
          <p:nvPr/>
        </p:nvSpPr>
        <p:spPr bwMode="auto">
          <a:xfrm>
            <a:off x="5302250" y="5187950"/>
            <a:ext cx="215900" cy="76200"/>
          </a:xfrm>
          <a:custGeom>
            <a:avLst/>
            <a:gdLst>
              <a:gd name="T0" fmla="*/ 0 w 34"/>
              <a:gd name="T1" fmla="*/ 0 h 12"/>
              <a:gd name="T2" fmla="*/ 2147483646 w 34"/>
              <a:gd name="T3" fmla="*/ 0 h 12"/>
              <a:gd name="T4" fmla="*/ 2147483646 w 34"/>
              <a:gd name="T5" fmla="*/ 2147483646 h 12"/>
              <a:gd name="T6" fmla="*/ 0 w 34"/>
              <a:gd name="T7" fmla="*/ 2147483646 h 12"/>
              <a:gd name="T8" fmla="*/ 0 w 34"/>
              <a:gd name="T9" fmla="*/ 0 h 12"/>
              <a:gd name="T10" fmla="*/ 0 60000 65536"/>
              <a:gd name="T11" fmla="*/ 0 60000 65536"/>
              <a:gd name="T12" fmla="*/ 0 60000 65536"/>
              <a:gd name="T13" fmla="*/ 0 60000 65536"/>
              <a:gd name="T14" fmla="*/ 0 60000 65536"/>
              <a:gd name="T15" fmla="*/ 0 w 34"/>
              <a:gd name="T16" fmla="*/ 0 h 12"/>
              <a:gd name="T17" fmla="*/ 34 w 34"/>
              <a:gd name="T18" fmla="*/ 12 h 12"/>
            </a:gdLst>
            <a:ahLst/>
            <a:cxnLst>
              <a:cxn ang="T10">
                <a:pos x="T0" y="T1"/>
              </a:cxn>
              <a:cxn ang="T11">
                <a:pos x="T2" y="T3"/>
              </a:cxn>
              <a:cxn ang="T12">
                <a:pos x="T4" y="T5"/>
              </a:cxn>
              <a:cxn ang="T13">
                <a:pos x="T6" y="T7"/>
              </a:cxn>
              <a:cxn ang="T14">
                <a:pos x="T8" y="T9"/>
              </a:cxn>
            </a:cxnLst>
            <a:rect l="T15" t="T16" r="T17" b="T18"/>
            <a:pathLst>
              <a:path w="34" h="12" extrusionOk="0">
                <a:moveTo>
                  <a:pt x="0" y="0"/>
                </a:moveTo>
                <a:lnTo>
                  <a:pt x="34" y="0"/>
                </a:lnTo>
                <a:lnTo>
                  <a:pt x="34" y="12"/>
                </a:lnTo>
                <a:lnTo>
                  <a:pt x="0" y="12"/>
                </a:lnTo>
                <a:lnTo>
                  <a:pt x="0" y="0"/>
                </a:lnTo>
                <a:close/>
              </a:path>
            </a:pathLst>
          </a:custGeom>
          <a:noFill/>
          <a:ln w="34925" cmpd="sng">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2" name="Comment 19"/>
          <p:cNvSpPr>
            <a:spLocks noGrp="1" noRot="1" noChangeAspect="1" noEditPoints="1" noTextEdit="1"/>
          </p:cNvSpPr>
          <p:nvPr/>
        </p:nvSpPr>
        <p:spPr bwMode="auto">
          <a:xfrm>
            <a:off x="3714750" y="4826000"/>
            <a:ext cx="196850" cy="654050"/>
          </a:xfrm>
          <a:custGeom>
            <a:avLst/>
            <a:gdLst>
              <a:gd name="T0" fmla="*/ 0 w 31"/>
              <a:gd name="T1" fmla="*/ 0 h 103"/>
              <a:gd name="T2" fmla="*/ 2147483646 w 31"/>
              <a:gd name="T3" fmla="*/ 0 h 103"/>
              <a:gd name="T4" fmla="*/ 2147483646 w 31"/>
              <a:gd name="T5" fmla="*/ 2147483646 h 103"/>
              <a:gd name="T6" fmla="*/ 0 w 31"/>
              <a:gd name="T7" fmla="*/ 2147483646 h 103"/>
              <a:gd name="T8" fmla="*/ 0 w 31"/>
              <a:gd name="T9" fmla="*/ 0 h 103"/>
              <a:gd name="T10" fmla="*/ 0 60000 65536"/>
              <a:gd name="T11" fmla="*/ 0 60000 65536"/>
              <a:gd name="T12" fmla="*/ 0 60000 65536"/>
              <a:gd name="T13" fmla="*/ 0 60000 65536"/>
              <a:gd name="T14" fmla="*/ 0 60000 65536"/>
              <a:gd name="T15" fmla="*/ 0 w 31"/>
              <a:gd name="T16" fmla="*/ 0 h 103"/>
              <a:gd name="T17" fmla="*/ 31 w 31"/>
              <a:gd name="T18" fmla="*/ 103 h 103"/>
            </a:gdLst>
            <a:ahLst/>
            <a:cxnLst>
              <a:cxn ang="T10">
                <a:pos x="T0" y="T1"/>
              </a:cxn>
              <a:cxn ang="T11">
                <a:pos x="T2" y="T3"/>
              </a:cxn>
              <a:cxn ang="T12">
                <a:pos x="T4" y="T5"/>
              </a:cxn>
              <a:cxn ang="T13">
                <a:pos x="T6" y="T7"/>
              </a:cxn>
              <a:cxn ang="T14">
                <a:pos x="T8" y="T9"/>
              </a:cxn>
            </a:cxnLst>
            <a:rect l="T15" t="T16" r="T17" b="T18"/>
            <a:pathLst>
              <a:path w="31" h="103" extrusionOk="0">
                <a:moveTo>
                  <a:pt x="0" y="0"/>
                </a:moveTo>
                <a:lnTo>
                  <a:pt x="31" y="0"/>
                </a:lnTo>
                <a:lnTo>
                  <a:pt x="31" y="103"/>
                </a:lnTo>
                <a:lnTo>
                  <a:pt x="0" y="103"/>
                </a:lnTo>
                <a:lnTo>
                  <a:pt x="0" y="0"/>
                </a:lnTo>
                <a:close/>
              </a:path>
            </a:pathLst>
          </a:custGeom>
          <a:noFill/>
          <a:ln w="34925" cmpd="sng">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3" name="Comment 20"/>
          <p:cNvSpPr>
            <a:spLocks noGrp="1" noRot="1" noChangeAspect="1" noEditPoints="1" noTextEdit="1"/>
          </p:cNvSpPr>
          <p:nvPr/>
        </p:nvSpPr>
        <p:spPr bwMode="auto">
          <a:xfrm>
            <a:off x="3949700" y="4622800"/>
            <a:ext cx="406400" cy="736600"/>
          </a:xfrm>
          <a:custGeom>
            <a:avLst/>
            <a:gdLst>
              <a:gd name="T0" fmla="*/ 0 w 64"/>
              <a:gd name="T1" fmla="*/ 0 h 116"/>
              <a:gd name="T2" fmla="*/ 2147483646 w 64"/>
              <a:gd name="T3" fmla="*/ 0 h 116"/>
              <a:gd name="T4" fmla="*/ 2147483646 w 64"/>
              <a:gd name="T5" fmla="*/ 2147483646 h 116"/>
              <a:gd name="T6" fmla="*/ 0 w 64"/>
              <a:gd name="T7" fmla="*/ 2147483646 h 116"/>
              <a:gd name="T8" fmla="*/ 0 w 64"/>
              <a:gd name="T9" fmla="*/ 0 h 116"/>
              <a:gd name="T10" fmla="*/ 0 60000 65536"/>
              <a:gd name="T11" fmla="*/ 0 60000 65536"/>
              <a:gd name="T12" fmla="*/ 0 60000 65536"/>
              <a:gd name="T13" fmla="*/ 0 60000 65536"/>
              <a:gd name="T14" fmla="*/ 0 60000 65536"/>
              <a:gd name="T15" fmla="*/ 0 w 64"/>
              <a:gd name="T16" fmla="*/ 0 h 116"/>
              <a:gd name="T17" fmla="*/ 64 w 64"/>
              <a:gd name="T18" fmla="*/ 116 h 116"/>
            </a:gdLst>
            <a:ahLst/>
            <a:cxnLst>
              <a:cxn ang="T10">
                <a:pos x="T0" y="T1"/>
              </a:cxn>
              <a:cxn ang="T11">
                <a:pos x="T2" y="T3"/>
              </a:cxn>
              <a:cxn ang="T12">
                <a:pos x="T4" y="T5"/>
              </a:cxn>
              <a:cxn ang="T13">
                <a:pos x="T6" y="T7"/>
              </a:cxn>
              <a:cxn ang="T14">
                <a:pos x="T8" y="T9"/>
              </a:cxn>
            </a:cxnLst>
            <a:rect l="T15" t="T16" r="T17" b="T18"/>
            <a:pathLst>
              <a:path w="64" h="116" extrusionOk="0">
                <a:moveTo>
                  <a:pt x="0" y="0"/>
                </a:moveTo>
                <a:lnTo>
                  <a:pt x="64" y="0"/>
                </a:lnTo>
                <a:lnTo>
                  <a:pt x="64" y="116"/>
                </a:lnTo>
                <a:lnTo>
                  <a:pt x="0" y="116"/>
                </a:lnTo>
                <a:lnTo>
                  <a:pt x="0" y="0"/>
                </a:lnTo>
                <a:close/>
              </a:path>
            </a:pathLst>
          </a:custGeom>
          <a:noFill/>
          <a:ln w="34925" cmpd="sng">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4" name="Comment 21"/>
          <p:cNvSpPr>
            <a:spLocks noGrp="1" noRot="1" noChangeAspect="1" noEditPoints="1" noTextEdit="1"/>
          </p:cNvSpPr>
          <p:nvPr/>
        </p:nvSpPr>
        <p:spPr bwMode="auto">
          <a:xfrm>
            <a:off x="4603750" y="4241800"/>
            <a:ext cx="412750" cy="330200"/>
          </a:xfrm>
          <a:custGeom>
            <a:avLst/>
            <a:gdLst>
              <a:gd name="T0" fmla="*/ 0 w 65"/>
              <a:gd name="T1" fmla="*/ 0 h 52"/>
              <a:gd name="T2" fmla="*/ 2147483646 w 65"/>
              <a:gd name="T3" fmla="*/ 0 h 52"/>
              <a:gd name="T4" fmla="*/ 2147483646 w 65"/>
              <a:gd name="T5" fmla="*/ 2147483646 h 52"/>
              <a:gd name="T6" fmla="*/ 0 w 65"/>
              <a:gd name="T7" fmla="*/ 2147483646 h 52"/>
              <a:gd name="T8" fmla="*/ 0 w 65"/>
              <a:gd name="T9" fmla="*/ 0 h 52"/>
              <a:gd name="T10" fmla="*/ 0 60000 65536"/>
              <a:gd name="T11" fmla="*/ 0 60000 65536"/>
              <a:gd name="T12" fmla="*/ 0 60000 65536"/>
              <a:gd name="T13" fmla="*/ 0 60000 65536"/>
              <a:gd name="T14" fmla="*/ 0 60000 65536"/>
              <a:gd name="T15" fmla="*/ 0 w 65"/>
              <a:gd name="T16" fmla="*/ 0 h 52"/>
              <a:gd name="T17" fmla="*/ 65 w 65"/>
              <a:gd name="T18" fmla="*/ 52 h 52"/>
            </a:gdLst>
            <a:ahLst/>
            <a:cxnLst>
              <a:cxn ang="T10">
                <a:pos x="T0" y="T1"/>
              </a:cxn>
              <a:cxn ang="T11">
                <a:pos x="T2" y="T3"/>
              </a:cxn>
              <a:cxn ang="T12">
                <a:pos x="T4" y="T5"/>
              </a:cxn>
              <a:cxn ang="T13">
                <a:pos x="T6" y="T7"/>
              </a:cxn>
              <a:cxn ang="T14">
                <a:pos x="T8" y="T9"/>
              </a:cxn>
            </a:cxnLst>
            <a:rect l="T15" t="T16" r="T17" b="T18"/>
            <a:pathLst>
              <a:path w="65" h="52" extrusionOk="0">
                <a:moveTo>
                  <a:pt x="0" y="0"/>
                </a:moveTo>
                <a:lnTo>
                  <a:pt x="65" y="0"/>
                </a:lnTo>
                <a:lnTo>
                  <a:pt x="65" y="52"/>
                </a:lnTo>
                <a:lnTo>
                  <a:pt x="0" y="52"/>
                </a:lnTo>
                <a:lnTo>
                  <a:pt x="0" y="0"/>
                </a:lnTo>
                <a:close/>
              </a:path>
            </a:pathLst>
          </a:custGeom>
          <a:noFill/>
          <a:ln w="34925" cmpd="sng">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5" name="Comment 22"/>
          <p:cNvSpPr>
            <a:spLocks noGrp="1" noRot="1" noChangeAspect="1" noEditPoints="1" noTextEdit="1"/>
          </p:cNvSpPr>
          <p:nvPr/>
        </p:nvSpPr>
        <p:spPr bwMode="auto">
          <a:xfrm>
            <a:off x="5067300" y="4762500"/>
            <a:ext cx="374650" cy="387350"/>
          </a:xfrm>
          <a:custGeom>
            <a:avLst/>
            <a:gdLst>
              <a:gd name="T0" fmla="*/ 0 w 59"/>
              <a:gd name="T1" fmla="*/ 0 h 61"/>
              <a:gd name="T2" fmla="*/ 2147483646 w 59"/>
              <a:gd name="T3" fmla="*/ 0 h 61"/>
              <a:gd name="T4" fmla="*/ 2147483646 w 59"/>
              <a:gd name="T5" fmla="*/ 2147483646 h 61"/>
              <a:gd name="T6" fmla="*/ 0 w 59"/>
              <a:gd name="T7" fmla="*/ 2147483646 h 61"/>
              <a:gd name="T8" fmla="*/ 0 w 59"/>
              <a:gd name="T9" fmla="*/ 0 h 61"/>
              <a:gd name="T10" fmla="*/ 0 60000 65536"/>
              <a:gd name="T11" fmla="*/ 0 60000 65536"/>
              <a:gd name="T12" fmla="*/ 0 60000 65536"/>
              <a:gd name="T13" fmla="*/ 0 60000 65536"/>
              <a:gd name="T14" fmla="*/ 0 60000 65536"/>
              <a:gd name="T15" fmla="*/ 0 w 59"/>
              <a:gd name="T16" fmla="*/ 0 h 61"/>
              <a:gd name="T17" fmla="*/ 59 w 59"/>
              <a:gd name="T18" fmla="*/ 61 h 61"/>
            </a:gdLst>
            <a:ahLst/>
            <a:cxnLst>
              <a:cxn ang="T10">
                <a:pos x="T0" y="T1"/>
              </a:cxn>
              <a:cxn ang="T11">
                <a:pos x="T2" y="T3"/>
              </a:cxn>
              <a:cxn ang="T12">
                <a:pos x="T4" y="T5"/>
              </a:cxn>
              <a:cxn ang="T13">
                <a:pos x="T6" y="T7"/>
              </a:cxn>
              <a:cxn ang="T14">
                <a:pos x="T8" y="T9"/>
              </a:cxn>
            </a:cxnLst>
            <a:rect l="T15" t="T16" r="T17" b="T18"/>
            <a:pathLst>
              <a:path w="59" h="61" extrusionOk="0">
                <a:moveTo>
                  <a:pt x="0" y="0"/>
                </a:moveTo>
                <a:lnTo>
                  <a:pt x="59" y="0"/>
                </a:lnTo>
                <a:lnTo>
                  <a:pt x="59" y="61"/>
                </a:lnTo>
                <a:lnTo>
                  <a:pt x="0" y="61"/>
                </a:lnTo>
                <a:lnTo>
                  <a:pt x="0" y="0"/>
                </a:lnTo>
                <a:close/>
              </a:path>
            </a:pathLst>
          </a:custGeom>
          <a:noFill/>
          <a:ln w="34925" cmpd="sng">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6" name="Comment 23"/>
          <p:cNvSpPr>
            <a:spLocks noGrp="1" noRot="1" noChangeAspect="1" noEditPoints="1" noTextEdit="1"/>
          </p:cNvSpPr>
          <p:nvPr/>
        </p:nvSpPr>
        <p:spPr bwMode="auto">
          <a:xfrm>
            <a:off x="4298950" y="5613400"/>
            <a:ext cx="603250" cy="311150"/>
          </a:xfrm>
          <a:custGeom>
            <a:avLst/>
            <a:gdLst>
              <a:gd name="T0" fmla="*/ 0 w 95"/>
              <a:gd name="T1" fmla="*/ 0 h 49"/>
              <a:gd name="T2" fmla="*/ 2147483646 w 95"/>
              <a:gd name="T3" fmla="*/ 0 h 49"/>
              <a:gd name="T4" fmla="*/ 2147483646 w 95"/>
              <a:gd name="T5" fmla="*/ 2147483646 h 49"/>
              <a:gd name="T6" fmla="*/ 0 w 95"/>
              <a:gd name="T7" fmla="*/ 2147483646 h 49"/>
              <a:gd name="T8" fmla="*/ 0 w 95"/>
              <a:gd name="T9" fmla="*/ 0 h 49"/>
              <a:gd name="T10" fmla="*/ 0 60000 65536"/>
              <a:gd name="T11" fmla="*/ 0 60000 65536"/>
              <a:gd name="T12" fmla="*/ 0 60000 65536"/>
              <a:gd name="T13" fmla="*/ 0 60000 65536"/>
              <a:gd name="T14" fmla="*/ 0 60000 65536"/>
              <a:gd name="T15" fmla="*/ 0 w 95"/>
              <a:gd name="T16" fmla="*/ 0 h 49"/>
              <a:gd name="T17" fmla="*/ 95 w 95"/>
              <a:gd name="T18" fmla="*/ 49 h 49"/>
            </a:gdLst>
            <a:ahLst/>
            <a:cxnLst>
              <a:cxn ang="T10">
                <a:pos x="T0" y="T1"/>
              </a:cxn>
              <a:cxn ang="T11">
                <a:pos x="T2" y="T3"/>
              </a:cxn>
              <a:cxn ang="T12">
                <a:pos x="T4" y="T5"/>
              </a:cxn>
              <a:cxn ang="T13">
                <a:pos x="T6" y="T7"/>
              </a:cxn>
              <a:cxn ang="T14">
                <a:pos x="T8" y="T9"/>
              </a:cxn>
            </a:cxnLst>
            <a:rect l="T15" t="T16" r="T17" b="T18"/>
            <a:pathLst>
              <a:path w="95" h="49" extrusionOk="0">
                <a:moveTo>
                  <a:pt x="0" y="0"/>
                </a:moveTo>
                <a:lnTo>
                  <a:pt x="95" y="0"/>
                </a:lnTo>
                <a:lnTo>
                  <a:pt x="95" y="49"/>
                </a:lnTo>
                <a:lnTo>
                  <a:pt x="0" y="49"/>
                </a:lnTo>
                <a:lnTo>
                  <a:pt x="0" y="0"/>
                </a:lnTo>
                <a:close/>
              </a:path>
            </a:pathLst>
          </a:custGeom>
          <a:noFill/>
          <a:ln w="34925" cmpd="sng">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7" name="Comment 24"/>
          <p:cNvSpPr>
            <a:spLocks noGrp="1" noRot="1" noChangeAspect="1" noEditPoints="1" noTextEdit="1"/>
          </p:cNvSpPr>
          <p:nvPr/>
        </p:nvSpPr>
        <p:spPr bwMode="auto">
          <a:xfrm>
            <a:off x="4559300" y="4635500"/>
            <a:ext cx="565150" cy="63500"/>
          </a:xfrm>
          <a:custGeom>
            <a:avLst/>
            <a:gdLst>
              <a:gd name="T0" fmla="*/ 0 w 89"/>
              <a:gd name="T1" fmla="*/ 0 h 10"/>
              <a:gd name="T2" fmla="*/ 2147483646 w 89"/>
              <a:gd name="T3" fmla="*/ 0 h 10"/>
              <a:gd name="T4" fmla="*/ 2147483646 w 89"/>
              <a:gd name="T5" fmla="*/ 2147483646 h 10"/>
              <a:gd name="T6" fmla="*/ 0 w 89"/>
              <a:gd name="T7" fmla="*/ 2147483646 h 10"/>
              <a:gd name="T8" fmla="*/ 0 w 89"/>
              <a:gd name="T9" fmla="*/ 0 h 10"/>
              <a:gd name="T10" fmla="*/ 0 60000 65536"/>
              <a:gd name="T11" fmla="*/ 0 60000 65536"/>
              <a:gd name="T12" fmla="*/ 0 60000 65536"/>
              <a:gd name="T13" fmla="*/ 0 60000 65536"/>
              <a:gd name="T14" fmla="*/ 0 60000 65536"/>
              <a:gd name="T15" fmla="*/ 0 w 89"/>
              <a:gd name="T16" fmla="*/ 0 h 10"/>
              <a:gd name="T17" fmla="*/ 89 w 89"/>
              <a:gd name="T18" fmla="*/ 10 h 10"/>
            </a:gdLst>
            <a:ahLst/>
            <a:cxnLst>
              <a:cxn ang="T10">
                <a:pos x="T0" y="T1"/>
              </a:cxn>
              <a:cxn ang="T11">
                <a:pos x="T2" y="T3"/>
              </a:cxn>
              <a:cxn ang="T12">
                <a:pos x="T4" y="T5"/>
              </a:cxn>
              <a:cxn ang="T13">
                <a:pos x="T6" y="T7"/>
              </a:cxn>
              <a:cxn ang="T14">
                <a:pos x="T8" y="T9"/>
              </a:cxn>
            </a:cxnLst>
            <a:rect l="T15" t="T16" r="T17" b="T18"/>
            <a:pathLst>
              <a:path w="89" h="10" extrusionOk="0">
                <a:moveTo>
                  <a:pt x="0" y="0"/>
                </a:moveTo>
                <a:lnTo>
                  <a:pt x="89" y="0"/>
                </a:lnTo>
                <a:lnTo>
                  <a:pt x="89" y="10"/>
                </a:lnTo>
                <a:lnTo>
                  <a:pt x="0" y="10"/>
                </a:lnTo>
                <a:lnTo>
                  <a:pt x="0" y="0"/>
                </a:lnTo>
                <a:close/>
              </a:path>
            </a:pathLst>
          </a:custGeom>
          <a:noFill/>
          <a:ln w="34925" cmpd="sng">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8" name="Comment 25"/>
          <p:cNvSpPr>
            <a:spLocks noGrp="1" noRot="1" noChangeAspect="1" noEditPoints="1" noTextEdit="1"/>
          </p:cNvSpPr>
          <p:nvPr/>
        </p:nvSpPr>
        <p:spPr bwMode="auto">
          <a:xfrm>
            <a:off x="4559300" y="4730750"/>
            <a:ext cx="463550" cy="323850"/>
          </a:xfrm>
          <a:custGeom>
            <a:avLst/>
            <a:gdLst>
              <a:gd name="T0" fmla="*/ 0 w 73"/>
              <a:gd name="T1" fmla="*/ 0 h 51"/>
              <a:gd name="T2" fmla="*/ 2147483646 w 73"/>
              <a:gd name="T3" fmla="*/ 0 h 51"/>
              <a:gd name="T4" fmla="*/ 2147483646 w 73"/>
              <a:gd name="T5" fmla="*/ 2147483646 h 51"/>
              <a:gd name="T6" fmla="*/ 0 w 73"/>
              <a:gd name="T7" fmla="*/ 2147483646 h 51"/>
              <a:gd name="T8" fmla="*/ 0 w 73"/>
              <a:gd name="T9" fmla="*/ 0 h 51"/>
              <a:gd name="T10" fmla="*/ 0 60000 65536"/>
              <a:gd name="T11" fmla="*/ 0 60000 65536"/>
              <a:gd name="T12" fmla="*/ 0 60000 65536"/>
              <a:gd name="T13" fmla="*/ 0 60000 65536"/>
              <a:gd name="T14" fmla="*/ 0 60000 65536"/>
              <a:gd name="T15" fmla="*/ 0 w 73"/>
              <a:gd name="T16" fmla="*/ 0 h 51"/>
              <a:gd name="T17" fmla="*/ 73 w 73"/>
              <a:gd name="T18" fmla="*/ 51 h 51"/>
            </a:gdLst>
            <a:ahLst/>
            <a:cxnLst>
              <a:cxn ang="T10">
                <a:pos x="T0" y="T1"/>
              </a:cxn>
              <a:cxn ang="T11">
                <a:pos x="T2" y="T3"/>
              </a:cxn>
              <a:cxn ang="T12">
                <a:pos x="T4" y="T5"/>
              </a:cxn>
              <a:cxn ang="T13">
                <a:pos x="T6" y="T7"/>
              </a:cxn>
              <a:cxn ang="T14">
                <a:pos x="T8" y="T9"/>
              </a:cxn>
            </a:cxnLst>
            <a:rect l="T15" t="T16" r="T17" b="T18"/>
            <a:pathLst>
              <a:path w="73" h="51" extrusionOk="0">
                <a:moveTo>
                  <a:pt x="0" y="0"/>
                </a:moveTo>
                <a:lnTo>
                  <a:pt x="73" y="0"/>
                </a:lnTo>
                <a:lnTo>
                  <a:pt x="73" y="51"/>
                </a:lnTo>
                <a:lnTo>
                  <a:pt x="0" y="51"/>
                </a:lnTo>
                <a:lnTo>
                  <a:pt x="0" y="0"/>
                </a:lnTo>
                <a:close/>
              </a:path>
            </a:pathLst>
          </a:custGeom>
          <a:noFill/>
          <a:ln w="34925" cmpd="sng">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79" name="Comment 26"/>
          <p:cNvSpPr>
            <a:spLocks noGrp="1" noRot="1" noChangeAspect="1" noEditPoints="1" noTextEdit="1"/>
          </p:cNvSpPr>
          <p:nvPr/>
        </p:nvSpPr>
        <p:spPr bwMode="auto">
          <a:xfrm>
            <a:off x="4343400" y="4381500"/>
            <a:ext cx="190500" cy="546100"/>
          </a:xfrm>
          <a:custGeom>
            <a:avLst/>
            <a:gdLst>
              <a:gd name="T0" fmla="*/ 0 w 30"/>
              <a:gd name="T1" fmla="*/ 0 h 86"/>
              <a:gd name="T2" fmla="*/ 2147483646 w 30"/>
              <a:gd name="T3" fmla="*/ 0 h 86"/>
              <a:gd name="T4" fmla="*/ 2147483646 w 30"/>
              <a:gd name="T5" fmla="*/ 2147483646 h 86"/>
              <a:gd name="T6" fmla="*/ 0 w 30"/>
              <a:gd name="T7" fmla="*/ 2147483646 h 86"/>
              <a:gd name="T8" fmla="*/ 0 w 30"/>
              <a:gd name="T9" fmla="*/ 0 h 86"/>
              <a:gd name="T10" fmla="*/ 0 60000 65536"/>
              <a:gd name="T11" fmla="*/ 0 60000 65536"/>
              <a:gd name="T12" fmla="*/ 0 60000 65536"/>
              <a:gd name="T13" fmla="*/ 0 60000 65536"/>
              <a:gd name="T14" fmla="*/ 0 60000 65536"/>
              <a:gd name="T15" fmla="*/ 0 w 30"/>
              <a:gd name="T16" fmla="*/ 0 h 86"/>
              <a:gd name="T17" fmla="*/ 30 w 30"/>
              <a:gd name="T18" fmla="*/ 86 h 86"/>
            </a:gdLst>
            <a:ahLst/>
            <a:cxnLst>
              <a:cxn ang="T10">
                <a:pos x="T0" y="T1"/>
              </a:cxn>
              <a:cxn ang="T11">
                <a:pos x="T2" y="T3"/>
              </a:cxn>
              <a:cxn ang="T12">
                <a:pos x="T4" y="T5"/>
              </a:cxn>
              <a:cxn ang="T13">
                <a:pos x="T6" y="T7"/>
              </a:cxn>
              <a:cxn ang="T14">
                <a:pos x="T8" y="T9"/>
              </a:cxn>
            </a:cxnLst>
            <a:rect l="T15" t="T16" r="T17" b="T18"/>
            <a:pathLst>
              <a:path w="30" h="86" extrusionOk="0">
                <a:moveTo>
                  <a:pt x="0" y="0"/>
                </a:moveTo>
                <a:lnTo>
                  <a:pt x="30" y="0"/>
                </a:lnTo>
                <a:lnTo>
                  <a:pt x="30" y="86"/>
                </a:lnTo>
                <a:lnTo>
                  <a:pt x="0" y="86"/>
                </a:lnTo>
                <a:lnTo>
                  <a:pt x="0" y="0"/>
                </a:lnTo>
                <a:close/>
              </a:path>
            </a:pathLst>
          </a:custGeom>
          <a:noFill/>
          <a:ln w="34925" cmpd="sng">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0680" name="Comment 27"/>
          <p:cNvSpPr>
            <a:spLocks noGrp="1" noRot="1" noChangeAspect="1" noEditPoints="1" noTextEdit="1"/>
          </p:cNvSpPr>
          <p:nvPr/>
        </p:nvSpPr>
        <p:spPr bwMode="auto">
          <a:xfrm>
            <a:off x="5219700" y="5308600"/>
            <a:ext cx="323850" cy="146050"/>
          </a:xfrm>
          <a:custGeom>
            <a:avLst/>
            <a:gdLst>
              <a:gd name="T0" fmla="*/ 0 w 51"/>
              <a:gd name="T1" fmla="*/ 0 h 23"/>
              <a:gd name="T2" fmla="*/ 2147483646 w 51"/>
              <a:gd name="T3" fmla="*/ 0 h 23"/>
              <a:gd name="T4" fmla="*/ 2147483646 w 51"/>
              <a:gd name="T5" fmla="*/ 2147483646 h 23"/>
              <a:gd name="T6" fmla="*/ 0 w 51"/>
              <a:gd name="T7" fmla="*/ 2147483646 h 23"/>
              <a:gd name="T8" fmla="*/ 0 w 51"/>
              <a:gd name="T9" fmla="*/ 0 h 23"/>
              <a:gd name="T10" fmla="*/ 0 60000 65536"/>
              <a:gd name="T11" fmla="*/ 0 60000 65536"/>
              <a:gd name="T12" fmla="*/ 0 60000 65536"/>
              <a:gd name="T13" fmla="*/ 0 60000 65536"/>
              <a:gd name="T14" fmla="*/ 0 60000 65536"/>
              <a:gd name="T15" fmla="*/ 0 w 51"/>
              <a:gd name="T16" fmla="*/ 0 h 23"/>
              <a:gd name="T17" fmla="*/ 51 w 51"/>
              <a:gd name="T18" fmla="*/ 23 h 23"/>
            </a:gdLst>
            <a:ahLst/>
            <a:cxnLst>
              <a:cxn ang="T10">
                <a:pos x="T0" y="T1"/>
              </a:cxn>
              <a:cxn ang="T11">
                <a:pos x="T2" y="T3"/>
              </a:cxn>
              <a:cxn ang="T12">
                <a:pos x="T4" y="T5"/>
              </a:cxn>
              <a:cxn ang="T13">
                <a:pos x="T6" y="T7"/>
              </a:cxn>
              <a:cxn ang="T14">
                <a:pos x="T8" y="T9"/>
              </a:cxn>
            </a:cxnLst>
            <a:rect l="T15" t="T16" r="T17" b="T18"/>
            <a:pathLst>
              <a:path w="51" h="23" extrusionOk="0">
                <a:moveTo>
                  <a:pt x="0" y="0"/>
                </a:moveTo>
                <a:lnTo>
                  <a:pt x="51" y="0"/>
                </a:lnTo>
                <a:lnTo>
                  <a:pt x="51" y="23"/>
                </a:lnTo>
                <a:lnTo>
                  <a:pt x="0" y="23"/>
                </a:lnTo>
                <a:lnTo>
                  <a:pt x="0" y="0"/>
                </a:lnTo>
                <a:close/>
              </a:path>
            </a:pathLst>
          </a:custGeom>
          <a:noFill/>
          <a:ln w="34925" cmpd="sng">
            <a:solidFill>
              <a:srgbClr val="99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75"/>
    </mc:Choice>
    <mc:Fallback xmlns="">
      <p:transition spd="slow" advTm="2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404813"/>
            <a:ext cx="1400175"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404813"/>
            <a:ext cx="182403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404813"/>
            <a:ext cx="208756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404813"/>
            <a:ext cx="3324225" cy="57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6"/>
          <p:cNvSpPr txBox="1">
            <a:spLocks noChangeArrowheads="1"/>
          </p:cNvSpPr>
          <p:nvPr/>
        </p:nvSpPr>
        <p:spPr bwMode="auto">
          <a:xfrm>
            <a:off x="252413" y="4941888"/>
            <a:ext cx="352901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ctr" eaLnBrk="1" hangingPunct="1">
              <a:spcBef>
                <a:spcPct val="0"/>
              </a:spcBef>
              <a:buFontTx/>
              <a:buNone/>
            </a:pPr>
            <a:r>
              <a:rPr lang="zh-CN" altLang="en-US" sz="2500" b="1">
                <a:solidFill>
                  <a:srgbClr val="009900"/>
                </a:solidFill>
                <a:sym typeface="Arial" charset="0"/>
              </a:rPr>
              <a:t>人物与衣饰</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404813"/>
            <a:ext cx="70199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00" y="1485900"/>
            <a:ext cx="37861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333375"/>
            <a:ext cx="163353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50" y="4581525"/>
            <a:ext cx="30527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2349500"/>
            <a:ext cx="27940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3" y="1628775"/>
            <a:ext cx="17287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863" y="4724400"/>
            <a:ext cx="19145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9613" y="4149725"/>
            <a:ext cx="164147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 Box 10"/>
          <p:cNvSpPr txBox="1">
            <a:spLocks noChangeArrowheads="1"/>
          </p:cNvSpPr>
          <p:nvPr/>
        </p:nvSpPr>
        <p:spPr bwMode="auto">
          <a:xfrm>
            <a:off x="36513" y="5876925"/>
            <a:ext cx="18716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ctr" eaLnBrk="1" hangingPunct="1">
              <a:spcBef>
                <a:spcPct val="0"/>
              </a:spcBef>
              <a:buFontTx/>
              <a:buNone/>
            </a:pPr>
            <a:r>
              <a:rPr lang="zh-CN" altLang="en-US" sz="2500" b="1">
                <a:solidFill>
                  <a:srgbClr val="009900"/>
                </a:solidFill>
                <a:sym typeface="Arial" charset="0"/>
              </a:rPr>
              <a:t>器具</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80"/>
    </mc:Choice>
    <mc:Fallback xmlns="">
      <p:transition spd="slow" advTm="1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75"/>
            <a:ext cx="314642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333375"/>
            <a:ext cx="2919413"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91013"/>
            <a:ext cx="35639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33375"/>
            <a:ext cx="15017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900" y="330200"/>
            <a:ext cx="1362075"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375" y="3213100"/>
            <a:ext cx="24796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5375" y="4797425"/>
            <a:ext cx="24987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9"/>
          <p:cNvSpPr txBox="1">
            <a:spLocks noChangeArrowheads="1"/>
          </p:cNvSpPr>
          <p:nvPr/>
        </p:nvSpPr>
        <p:spPr bwMode="auto">
          <a:xfrm>
            <a:off x="3563938" y="2709863"/>
            <a:ext cx="15843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ctr" eaLnBrk="1" hangingPunct="1">
              <a:spcBef>
                <a:spcPct val="0"/>
              </a:spcBef>
              <a:buFontTx/>
              <a:buNone/>
            </a:pPr>
            <a:r>
              <a:rPr lang="zh-CN" altLang="en-US" sz="2500" b="1">
                <a:solidFill>
                  <a:srgbClr val="009900"/>
                </a:solidFill>
                <a:sym typeface="Arial" charset="0"/>
              </a:rPr>
              <a:t>植物</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66"/>
    </mc:Choice>
    <mc:Fallback xmlns="">
      <p:transition spd="slow" advTm="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888" y="333375"/>
            <a:ext cx="459263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75"/>
            <a:ext cx="22320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333375"/>
            <a:ext cx="1979612"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5"/>
          <p:cNvSpPr txBox="1">
            <a:spLocks noChangeArrowheads="1"/>
          </p:cNvSpPr>
          <p:nvPr/>
        </p:nvSpPr>
        <p:spPr bwMode="auto">
          <a:xfrm>
            <a:off x="5651500" y="6092825"/>
            <a:ext cx="19446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r>
              <a:rPr lang="zh-CN" altLang="en-US" sz="2500" b="1">
                <a:solidFill>
                  <a:srgbClr val="009900"/>
                </a:solidFill>
                <a:sym typeface="Arial" charset="0"/>
              </a:rPr>
              <a:t>题跋、落款</a:t>
            </a: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57"/>
    </mc:Choice>
    <mc:Fallback xmlns="">
      <p:transition spd="slow" advTm="1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33375"/>
            <a:ext cx="283368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221163"/>
            <a:ext cx="230346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4005263"/>
            <a:ext cx="24495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333375"/>
            <a:ext cx="1735137"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400" y="333375"/>
            <a:ext cx="25050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938" y="4724400"/>
            <a:ext cx="20875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2500" y="2925763"/>
            <a:ext cx="17145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Text Box 9"/>
          <p:cNvSpPr txBox="1">
            <a:spLocks noChangeArrowheads="1"/>
          </p:cNvSpPr>
          <p:nvPr/>
        </p:nvSpPr>
        <p:spPr bwMode="auto">
          <a:xfrm>
            <a:off x="5076825" y="3357563"/>
            <a:ext cx="15843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ctr" eaLnBrk="1" hangingPunct="1">
              <a:spcBef>
                <a:spcPct val="0"/>
              </a:spcBef>
              <a:buFontTx/>
              <a:buNone/>
            </a:pPr>
            <a:r>
              <a:rPr lang="zh-CN" altLang="en-US" sz="2500" b="1">
                <a:solidFill>
                  <a:srgbClr val="009900"/>
                </a:solidFill>
                <a:sym typeface="Arial" charset="0"/>
              </a:rPr>
              <a:t>印章</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标题 1"/>
          <p:cNvSpPr>
            <a:spLocks noGrp="1"/>
          </p:cNvSpPr>
          <p:nvPr>
            <p:ph type="title" idx="4294967295"/>
          </p:nvPr>
        </p:nvSpPr>
        <p:spPr>
          <a:xfrm>
            <a:off x="357188" y="357188"/>
            <a:ext cx="8229600" cy="1143000"/>
          </a:xfrm>
        </p:spPr>
        <p:txBody>
          <a:bodyPr/>
          <a:lstStyle/>
          <a:p>
            <a:pPr eaLnBrk="1" hangingPunct="1"/>
            <a:r>
              <a:rPr kumimoji="0" lang="en-US" altLang="zh-CN">
                <a:solidFill>
                  <a:srgbClr val="0070C0"/>
                </a:solidFill>
              </a:rPr>
              <a:t>Outline</a:t>
            </a:r>
            <a:endParaRPr kumimoji="0" lang="zh-CN" altLang="en-US">
              <a:solidFill>
                <a:srgbClr val="0070C0"/>
              </a:solidFill>
            </a:endParaRPr>
          </a:p>
        </p:txBody>
      </p:sp>
      <p:sp>
        <p:nvSpPr>
          <p:cNvPr id="41986" name="内容占位符 2"/>
          <p:cNvSpPr>
            <a:spLocks noGrp="1"/>
          </p:cNvSpPr>
          <p:nvPr>
            <p:ph idx="4294967295"/>
          </p:nvPr>
        </p:nvSpPr>
        <p:spPr>
          <a:xfrm>
            <a:off x="900113" y="1455738"/>
            <a:ext cx="7416800" cy="4926012"/>
          </a:xfrm>
        </p:spPr>
        <p:txBody>
          <a:bodyPr/>
          <a:lstStyle/>
          <a:p>
            <a:pPr eaLnBrk="1" hangingPunct="1">
              <a:lnSpc>
                <a:spcPct val="200000"/>
              </a:lnSpc>
            </a:pPr>
            <a:r>
              <a:rPr lang="en-US" altLang="zh-CN" sz="4000" dirty="0"/>
              <a:t>Overview</a:t>
            </a:r>
            <a:r>
              <a:rPr lang="zh-CN" altLang="en-US" sz="4000" dirty="0"/>
              <a:t> </a:t>
            </a:r>
            <a:r>
              <a:rPr lang="en-US" altLang="zh-CN" sz="4000" dirty="0"/>
              <a:t>of</a:t>
            </a:r>
            <a:r>
              <a:rPr lang="zh-CN" altLang="en-US" sz="4000" dirty="0"/>
              <a:t> </a:t>
            </a:r>
            <a:r>
              <a:rPr lang="en-US" altLang="zh-CN" sz="4000" dirty="0"/>
              <a:t>CADAL</a:t>
            </a:r>
            <a:endParaRPr lang="zh-CN" altLang="en-US" sz="4000" dirty="0"/>
          </a:p>
          <a:p>
            <a:pPr eaLnBrk="1" hangingPunct="1">
              <a:lnSpc>
                <a:spcPct val="200000"/>
              </a:lnSpc>
            </a:pPr>
            <a:r>
              <a:rPr lang="en-US" altLang="zh-CN" sz="4000" dirty="0"/>
              <a:t>Digital Humanities in</a:t>
            </a:r>
            <a:r>
              <a:rPr lang="zh-CN" altLang="en-US" sz="4000" dirty="0"/>
              <a:t> </a:t>
            </a:r>
            <a:r>
              <a:rPr lang="en-US" altLang="zh-CN" sz="4000" dirty="0"/>
              <a:t>CADAL </a:t>
            </a:r>
          </a:p>
          <a:p>
            <a:pPr eaLnBrk="1" hangingPunct="1">
              <a:lnSpc>
                <a:spcPct val="200000"/>
              </a:lnSpc>
            </a:pPr>
            <a:r>
              <a:rPr lang="en-US" altLang="zh-CN" sz="4000" dirty="0"/>
              <a:t>Welcome</a:t>
            </a:r>
            <a:r>
              <a:rPr lang="zh-CN" altLang="en-US" sz="4000" dirty="0"/>
              <a:t> </a:t>
            </a:r>
            <a:r>
              <a:rPr lang="en-US" altLang="zh-CN" sz="4000" dirty="0"/>
              <a:t>to</a:t>
            </a:r>
            <a:r>
              <a:rPr lang="zh-CN" altLang="en-US" sz="4000" dirty="0"/>
              <a:t> </a:t>
            </a:r>
            <a:r>
              <a:rPr lang="en-US" altLang="zh-CN" sz="4000" dirty="0"/>
              <a:t>Join</a:t>
            </a:r>
            <a:r>
              <a:rPr lang="zh-CN" altLang="en-US" sz="4000" dirty="0"/>
              <a:t> </a:t>
            </a:r>
            <a:r>
              <a:rPr lang="en-US" altLang="zh-CN" sz="4000" dirty="0"/>
              <a:t>in</a:t>
            </a:r>
            <a:endParaRPr kumimoji="0" lang="zh-CN" altLang="en-US" sz="4000" dirty="0">
              <a:solidFill>
                <a:srgbClr val="1E1C11"/>
              </a:solidFill>
              <a:ea typeface="黑体" charset="0"/>
            </a:endParaRP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32"/>
    </mc:Choice>
    <mc:Fallback xmlns="">
      <p:transition spd="slow" advTm="2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灯片编号占位符 1"/>
          <p:cNvSpPr txBox="1">
            <a:spLocks noGrp="1" noChangeArrowheads="1"/>
          </p:cNvSpPr>
          <p:nvPr/>
        </p:nvSpPr>
        <p:spPr bwMode="auto">
          <a:xfrm>
            <a:off x="107950" y="6448425"/>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46C33D75-0323-D941-BF96-95475732C84A}" type="slidenum">
              <a:rPr kumimoji="0" lang="en-US" altLang="zh-CN" sz="1200">
                <a:solidFill>
                  <a:srgbClr val="9D9D9D"/>
                </a:solidFill>
              </a:rPr>
              <a:pPr eaLnBrk="1" hangingPunct="1">
                <a:spcBef>
                  <a:spcPct val="0"/>
                </a:spcBef>
                <a:buFontTx/>
                <a:buNone/>
              </a:pPr>
              <a:t>20</a:t>
            </a:fld>
            <a:endParaRPr kumimoji="0" lang="en-US" altLang="zh-CN" sz="1200">
              <a:solidFill>
                <a:srgbClr val="9D9D9D"/>
              </a:solidFill>
            </a:endParaRPr>
          </a:p>
        </p:txBody>
      </p:sp>
      <p:pic>
        <p:nvPicPr>
          <p:cNvPr id="76802" name="图片 1" descr="宋代家具PPT_0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763" y="1443038"/>
            <a:ext cx="8777287"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文本框 1"/>
          <p:cNvSpPr txBox="1">
            <a:spLocks noChangeArrowheads="1"/>
          </p:cNvSpPr>
          <p:nvPr/>
        </p:nvSpPr>
        <p:spPr bwMode="auto">
          <a:xfrm>
            <a:off x="2843213" y="620713"/>
            <a:ext cx="3468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r>
              <a:rPr lang="zh-CN" altLang="en-US">
                <a:latin typeface="Arial" charset="0"/>
              </a:rPr>
              <a:t>宋代文房家具研究</a:t>
            </a: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611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灯片编号占位符 1"/>
          <p:cNvSpPr txBox="1">
            <a:spLocks noGrp="1" noChangeArrowheads="1"/>
          </p:cNvSpPr>
          <p:nvPr/>
        </p:nvSpPr>
        <p:spPr bwMode="auto">
          <a:xfrm>
            <a:off x="107950" y="6448425"/>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E25F3F5C-5524-DE4B-85D3-86C55B236C98}" type="slidenum">
              <a:rPr kumimoji="0" lang="en-US" altLang="zh-CN" sz="1200">
                <a:solidFill>
                  <a:srgbClr val="9D9D9D"/>
                </a:solidFill>
              </a:rPr>
              <a:pPr eaLnBrk="1" hangingPunct="1">
                <a:spcBef>
                  <a:spcPct val="0"/>
                </a:spcBef>
                <a:buFontTx/>
                <a:buNone/>
              </a:pPr>
              <a:t>21</a:t>
            </a:fld>
            <a:endParaRPr kumimoji="0" lang="en-US" altLang="zh-CN" sz="1200">
              <a:solidFill>
                <a:srgbClr val="9D9D9D"/>
              </a:solidFill>
            </a:endParaRPr>
          </a:p>
        </p:txBody>
      </p:sp>
      <p:pic>
        <p:nvPicPr>
          <p:cNvPr id="80898" name="图片 1" descr="宋代家具PPT_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484313"/>
            <a:ext cx="8778875"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文本框 3"/>
          <p:cNvSpPr txBox="1">
            <a:spLocks noChangeArrowheads="1"/>
          </p:cNvSpPr>
          <p:nvPr/>
        </p:nvSpPr>
        <p:spPr bwMode="auto">
          <a:xfrm>
            <a:off x="2843213" y="620713"/>
            <a:ext cx="3468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r>
              <a:rPr lang="zh-CN" altLang="en-US">
                <a:latin typeface="Arial" charset="0"/>
              </a:rPr>
              <a:t>宋代文房家具研究</a:t>
            </a: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8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灯片编号占位符 1"/>
          <p:cNvSpPr txBox="1">
            <a:spLocks noGrp="1" noChangeArrowheads="1"/>
          </p:cNvSpPr>
          <p:nvPr/>
        </p:nvSpPr>
        <p:spPr bwMode="auto">
          <a:xfrm>
            <a:off x="107950" y="6448425"/>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791FAB24-4C03-1D45-B3FF-1665B278CFCA}" type="slidenum">
              <a:rPr kumimoji="0" lang="en-US" altLang="zh-CN" sz="1200">
                <a:solidFill>
                  <a:srgbClr val="9D9D9D"/>
                </a:solidFill>
              </a:rPr>
              <a:pPr eaLnBrk="1" hangingPunct="1">
                <a:spcBef>
                  <a:spcPct val="0"/>
                </a:spcBef>
                <a:buFontTx/>
                <a:buNone/>
              </a:pPr>
              <a:t>22</a:t>
            </a:fld>
            <a:endParaRPr kumimoji="0" lang="en-US" altLang="zh-CN" sz="1200">
              <a:solidFill>
                <a:srgbClr val="9D9D9D"/>
              </a:solidFill>
            </a:endParaRPr>
          </a:p>
        </p:txBody>
      </p:sp>
      <p:pic>
        <p:nvPicPr>
          <p:cNvPr id="82946" name="图片 2" descr="宋代家具PPT_0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443038"/>
            <a:ext cx="8778875"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文本框 3"/>
          <p:cNvSpPr txBox="1">
            <a:spLocks noChangeArrowheads="1"/>
          </p:cNvSpPr>
          <p:nvPr/>
        </p:nvSpPr>
        <p:spPr bwMode="auto">
          <a:xfrm>
            <a:off x="2843213" y="620713"/>
            <a:ext cx="3468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r>
              <a:rPr lang="zh-CN" altLang="en-US">
                <a:latin typeface="Arial" charset="0"/>
              </a:rPr>
              <a:t>宋代文房家具研究</a:t>
            </a: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324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标题 1"/>
          <p:cNvSpPr>
            <a:spLocks noGrp="1"/>
          </p:cNvSpPr>
          <p:nvPr>
            <p:ph type="title" idx="4294967295"/>
          </p:nvPr>
        </p:nvSpPr>
        <p:spPr>
          <a:xfrm>
            <a:off x="357188" y="357188"/>
            <a:ext cx="8229600" cy="1143000"/>
          </a:xfrm>
        </p:spPr>
        <p:txBody>
          <a:bodyPr/>
          <a:lstStyle/>
          <a:p>
            <a:pPr eaLnBrk="1" hangingPunct="1"/>
            <a:r>
              <a:rPr kumimoji="0" lang="en-US" altLang="zh-CN">
                <a:solidFill>
                  <a:srgbClr val="0070C0"/>
                </a:solidFill>
              </a:rPr>
              <a:t>Outline</a:t>
            </a:r>
            <a:endParaRPr kumimoji="0" lang="zh-CN" altLang="en-US">
              <a:solidFill>
                <a:srgbClr val="0070C0"/>
              </a:solidFill>
            </a:endParaRPr>
          </a:p>
        </p:txBody>
      </p:sp>
      <p:sp>
        <p:nvSpPr>
          <p:cNvPr id="89090" name="内容占位符 2"/>
          <p:cNvSpPr>
            <a:spLocks noGrp="1"/>
          </p:cNvSpPr>
          <p:nvPr>
            <p:ph idx="4294967295"/>
          </p:nvPr>
        </p:nvSpPr>
        <p:spPr>
          <a:xfrm>
            <a:off x="900113" y="1455738"/>
            <a:ext cx="7416800" cy="4926012"/>
          </a:xfrm>
        </p:spPr>
        <p:txBody>
          <a:bodyPr/>
          <a:lstStyle/>
          <a:p>
            <a:pPr eaLnBrk="1" hangingPunct="1">
              <a:lnSpc>
                <a:spcPct val="200000"/>
              </a:lnSpc>
            </a:pPr>
            <a:r>
              <a:rPr lang="en-US" altLang="zh-CN" sz="4000"/>
              <a:t>Overview</a:t>
            </a:r>
            <a:r>
              <a:rPr lang="zh-CN" altLang="en-US" sz="4000"/>
              <a:t> </a:t>
            </a:r>
            <a:r>
              <a:rPr lang="en-US" altLang="zh-CN" sz="4000"/>
              <a:t>of</a:t>
            </a:r>
            <a:r>
              <a:rPr lang="zh-CN" altLang="en-US" sz="4000"/>
              <a:t> </a:t>
            </a:r>
            <a:r>
              <a:rPr lang="en-US" altLang="zh-CN" sz="4000"/>
              <a:t>CADAL</a:t>
            </a:r>
            <a:endParaRPr lang="zh-CN" altLang="en-US" sz="4000"/>
          </a:p>
          <a:p>
            <a:pPr eaLnBrk="1" hangingPunct="1">
              <a:lnSpc>
                <a:spcPct val="200000"/>
              </a:lnSpc>
            </a:pPr>
            <a:r>
              <a:rPr lang="en-US" altLang="zh-CN" sz="4000"/>
              <a:t>Digital Humanities in</a:t>
            </a:r>
            <a:r>
              <a:rPr lang="zh-CN" altLang="en-US" sz="4000"/>
              <a:t> </a:t>
            </a:r>
            <a:r>
              <a:rPr lang="en-US" altLang="zh-CN" sz="4000"/>
              <a:t>CADAL </a:t>
            </a:r>
          </a:p>
          <a:p>
            <a:pPr eaLnBrk="1" hangingPunct="1">
              <a:lnSpc>
                <a:spcPct val="200000"/>
              </a:lnSpc>
            </a:pPr>
            <a:r>
              <a:rPr lang="en-US" altLang="zh-CN" sz="4000">
                <a:solidFill>
                  <a:srgbClr val="FF0000"/>
                </a:solidFill>
              </a:rPr>
              <a:t>Welcome</a:t>
            </a:r>
            <a:r>
              <a:rPr lang="zh-CN" altLang="en-US" sz="4000">
                <a:solidFill>
                  <a:srgbClr val="FF0000"/>
                </a:solidFill>
              </a:rPr>
              <a:t> </a:t>
            </a:r>
            <a:r>
              <a:rPr lang="en-US" altLang="zh-CN" sz="4000">
                <a:solidFill>
                  <a:srgbClr val="FF0000"/>
                </a:solidFill>
              </a:rPr>
              <a:t>to</a:t>
            </a:r>
            <a:r>
              <a:rPr lang="zh-CN" altLang="en-US" sz="4000">
                <a:solidFill>
                  <a:srgbClr val="FF0000"/>
                </a:solidFill>
              </a:rPr>
              <a:t> </a:t>
            </a:r>
            <a:r>
              <a:rPr lang="en-US" altLang="zh-CN" sz="4000">
                <a:solidFill>
                  <a:srgbClr val="FF0000"/>
                </a:solidFill>
              </a:rPr>
              <a:t>Join</a:t>
            </a:r>
            <a:r>
              <a:rPr lang="zh-CN" altLang="en-US" sz="4000">
                <a:solidFill>
                  <a:srgbClr val="FF0000"/>
                </a:solidFill>
              </a:rPr>
              <a:t> </a:t>
            </a:r>
            <a:r>
              <a:rPr lang="en-US" altLang="zh-CN" sz="4000">
                <a:solidFill>
                  <a:srgbClr val="FF0000"/>
                </a:solidFill>
              </a:rPr>
              <a:t>in</a:t>
            </a:r>
            <a:endParaRPr kumimoji="0" lang="zh-CN" altLang="en-US" sz="4000">
              <a:solidFill>
                <a:srgbClr val="FF0000"/>
              </a:solidFill>
              <a:ea typeface="黑体" charset="0"/>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18"/>
    </mc:Choice>
    <mc:Fallback xmlns="">
      <p:transition spd="slow" advTm="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内容占位符 2"/>
          <p:cNvSpPr>
            <a:spLocks noGrp="1"/>
          </p:cNvSpPr>
          <p:nvPr>
            <p:ph idx="1"/>
          </p:nvPr>
        </p:nvSpPr>
        <p:spPr>
          <a:xfrm>
            <a:off x="500063" y="1357313"/>
            <a:ext cx="8358187" cy="5286375"/>
          </a:xfrm>
        </p:spPr>
        <p:txBody>
          <a:bodyPr/>
          <a:lstStyle/>
          <a:p>
            <a:pPr lvl="1"/>
            <a:endParaRPr lang="en-US" altLang="zh-CN"/>
          </a:p>
          <a:p>
            <a:pPr lvl="1"/>
            <a:r>
              <a:rPr lang="en-US" altLang="zh-CN"/>
              <a:t>http://www.cadal.cn/xmjj/glbf.htm</a:t>
            </a:r>
          </a:p>
          <a:p>
            <a:pPr lvl="1"/>
            <a:r>
              <a:rPr lang="en-US" altLang="zh-CN">
                <a:hlinkClick r:id="rId4"/>
              </a:rPr>
              <a:t>http://www.cadal.cn/jrwm/</a:t>
            </a:r>
            <a:endParaRPr lang="en-US" altLang="zh-CN"/>
          </a:p>
          <a:p>
            <a:endParaRPr lang="en-US" altLang="zh-CN"/>
          </a:p>
          <a:p>
            <a:r>
              <a:rPr lang="en-US" altLang="zh-CN"/>
              <a:t>Cooperation</a:t>
            </a:r>
          </a:p>
          <a:p>
            <a:pPr lvl="1"/>
            <a:r>
              <a:rPr lang="en-US" altLang="zh-CN"/>
              <a:t>Digital resources</a:t>
            </a:r>
          </a:p>
          <a:p>
            <a:pPr lvl="1"/>
            <a:r>
              <a:rPr lang="en-US" altLang="zh-CN"/>
              <a:t>Digital library services</a:t>
            </a:r>
          </a:p>
          <a:p>
            <a:pPr lvl="1"/>
            <a:r>
              <a:rPr lang="en-US" altLang="zh-CN"/>
              <a:t>Digital library techniques</a:t>
            </a:r>
          </a:p>
          <a:p>
            <a:pPr lvl="1"/>
            <a:r>
              <a:rPr lang="en-US" altLang="zh-CN"/>
              <a:t>……</a:t>
            </a:r>
          </a:p>
          <a:p>
            <a:pPr lvl="1"/>
            <a:endParaRPr lang="en-US" altLang="zh-CN"/>
          </a:p>
          <a:p>
            <a:pPr lvl="1"/>
            <a:endParaRPr lang="en-US" altLang="zh-CN"/>
          </a:p>
          <a:p>
            <a:pPr lvl="1"/>
            <a:endParaRPr lang="en-US" altLang="zh-CN"/>
          </a:p>
          <a:p>
            <a:pPr lvl="1"/>
            <a:endParaRPr lang="en-US" altLang="zh-CN"/>
          </a:p>
        </p:txBody>
      </p:sp>
      <p:sp>
        <p:nvSpPr>
          <p:cNvPr id="5" name="标题 1"/>
          <p:cNvSpPr txBox="1">
            <a:spLocks/>
          </p:cNvSpPr>
          <p:nvPr/>
        </p:nvSpPr>
        <p:spPr bwMode="auto">
          <a:xfrm>
            <a:off x="457200" y="557213"/>
            <a:ext cx="8229600" cy="1143000"/>
          </a:xfrm>
          <a:prstGeom prst="rect">
            <a:avLst/>
          </a:prstGeom>
          <a:noFill/>
          <a:ln>
            <a:noFill/>
          </a:ln>
          <a:extLst/>
        </p:spPr>
        <p:txBody>
          <a:bodyPr anchor="ctr"/>
          <a:lst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a:lstStyle>
          <a:p>
            <a:pPr eaLnBrk="1" hangingPunct="1">
              <a:defRPr/>
            </a:pPr>
            <a:r>
              <a:rPr kumimoji="0" lang="en-US" altLang="zh-CN" kern="0" dirty="0" smtClean="0">
                <a:solidFill>
                  <a:srgbClr val="0070C0"/>
                </a:solidFill>
              </a:rPr>
              <a:t>Welcome</a:t>
            </a:r>
            <a:r>
              <a:rPr kumimoji="0" lang="zh-CN" altLang="en-US" kern="0" dirty="0" smtClean="0">
                <a:solidFill>
                  <a:srgbClr val="0070C0"/>
                </a:solidFill>
              </a:rPr>
              <a:t> </a:t>
            </a:r>
            <a:r>
              <a:rPr kumimoji="0" lang="en-US" altLang="zh-CN" kern="0" dirty="0" smtClean="0">
                <a:solidFill>
                  <a:srgbClr val="0070C0"/>
                </a:solidFill>
              </a:rPr>
              <a:t>to</a:t>
            </a:r>
            <a:r>
              <a:rPr kumimoji="0" lang="zh-CN" altLang="en-US" kern="0" dirty="0" smtClean="0">
                <a:solidFill>
                  <a:srgbClr val="0070C0"/>
                </a:solidFill>
              </a:rPr>
              <a:t> </a:t>
            </a:r>
            <a:r>
              <a:rPr kumimoji="0" lang="en-US" altLang="zh-CN" kern="0" dirty="0" smtClean="0">
                <a:solidFill>
                  <a:srgbClr val="0070C0"/>
                </a:solidFill>
              </a:rPr>
              <a:t>Join</a:t>
            </a:r>
            <a:r>
              <a:rPr kumimoji="0" lang="zh-CN" altLang="en-US" kern="0" dirty="0" smtClean="0">
                <a:solidFill>
                  <a:srgbClr val="0070C0"/>
                </a:solidFill>
              </a:rPr>
              <a:t> </a:t>
            </a:r>
            <a:r>
              <a:rPr kumimoji="0" lang="en-US" altLang="zh-CN" kern="0" dirty="0" smtClean="0">
                <a:solidFill>
                  <a:srgbClr val="0070C0"/>
                </a:solidFill>
              </a:rPr>
              <a:t>in</a:t>
            </a:r>
            <a:endParaRPr kumimoji="0" lang="zh-CN" altLang="en-US" kern="0" dirty="0">
              <a:solidFill>
                <a:srgbClr val="0070C0"/>
              </a:solidFill>
            </a:endParaRP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07"/>
    </mc:Choice>
    <mc:Fallback xmlns="">
      <p:transition spd="slow" advTm="2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850" y="1598613"/>
            <a:ext cx="8286750" cy="5286375"/>
          </a:xfrm>
        </p:spPr>
        <p:txBody>
          <a:bodyPr>
            <a:normAutofit lnSpcReduction="10000"/>
          </a:bodyPr>
          <a:lstStyle/>
          <a:p>
            <a:pPr>
              <a:defRPr/>
            </a:pPr>
            <a:r>
              <a:rPr lang="en-US" altLang="zh-CN" dirty="0" smtClean="0"/>
              <a:t>cooperation modes </a:t>
            </a:r>
          </a:p>
          <a:p>
            <a:pPr marL="1028700" lvl="1" indent="-571500">
              <a:buFont typeface="+mj-lt"/>
              <a:buAutoNum type="alphaLcParenR"/>
              <a:defRPr/>
            </a:pPr>
            <a:r>
              <a:rPr lang="en-US" altLang="zh-CN" dirty="0"/>
              <a:t>Applicants </a:t>
            </a:r>
            <a:r>
              <a:rPr lang="en-US" altLang="zh-CN" dirty="0" smtClean="0"/>
              <a:t>provide </a:t>
            </a:r>
            <a:r>
              <a:rPr lang="en-US" altLang="zh-CN" dirty="0"/>
              <a:t>a certain number of copies of its digitized resources to CADAL.</a:t>
            </a:r>
            <a:endParaRPr lang="zh-CN" altLang="zh-CN" sz="1600" dirty="0"/>
          </a:p>
          <a:p>
            <a:pPr marL="1028700" lvl="1" indent="-571500">
              <a:buFont typeface="+mj-lt"/>
              <a:buAutoNum type="alphaLcParenR"/>
              <a:defRPr/>
            </a:pPr>
            <a:r>
              <a:rPr lang="en-US" altLang="zh-CN" dirty="0" smtClean="0"/>
              <a:t>Or provide </a:t>
            </a:r>
            <a:r>
              <a:rPr lang="en-US" altLang="zh-CN" dirty="0"/>
              <a:t>a certain number of books for CADAL to digitalize</a:t>
            </a:r>
            <a:r>
              <a:rPr lang="en-US" altLang="zh-CN" dirty="0" smtClean="0"/>
              <a:t>.</a:t>
            </a:r>
          </a:p>
          <a:p>
            <a:pPr marL="1028700" lvl="1" indent="-571500">
              <a:buFont typeface="+mj-lt"/>
              <a:buAutoNum type="alphaLcParenR"/>
              <a:defRPr/>
            </a:pPr>
            <a:r>
              <a:rPr lang="en-US" altLang="zh-CN" dirty="0" smtClean="0"/>
              <a:t>The </a:t>
            </a:r>
            <a:r>
              <a:rPr lang="en-US" altLang="zh-CN" dirty="0"/>
              <a:t>leading entities of alliances, established by some relevant overseas agencies to construct and share digital resources, shall take the responsibility to declare to participate in CADAL projects as a unit. And	the leading entities shall also take the responsibility mentioned </a:t>
            </a:r>
            <a:r>
              <a:rPr lang="en-US" altLang="zh-CN" dirty="0" smtClean="0"/>
              <a:t>above.</a:t>
            </a:r>
          </a:p>
          <a:p>
            <a:pPr marL="1028700" lvl="1" indent="-571500">
              <a:buFont typeface="+mj-lt"/>
              <a:buAutoNum type="alphaLcParenR"/>
              <a:defRPr/>
            </a:pPr>
            <a:r>
              <a:rPr lang="en-US" altLang="zh-CN" dirty="0" smtClean="0"/>
              <a:t>……</a:t>
            </a:r>
            <a:endParaRPr lang="zh-CN" altLang="zh-CN" dirty="0"/>
          </a:p>
          <a:p>
            <a:pPr lvl="1">
              <a:defRPr/>
            </a:pPr>
            <a:endParaRPr lang="zh-CN" altLang="en-US" dirty="0"/>
          </a:p>
        </p:txBody>
      </p:sp>
      <p:sp>
        <p:nvSpPr>
          <p:cNvPr id="4" name="标题 1"/>
          <p:cNvSpPr txBox="1">
            <a:spLocks/>
          </p:cNvSpPr>
          <p:nvPr/>
        </p:nvSpPr>
        <p:spPr bwMode="auto">
          <a:xfrm>
            <a:off x="457200" y="557213"/>
            <a:ext cx="8229600" cy="1143000"/>
          </a:xfrm>
          <a:prstGeom prst="rect">
            <a:avLst/>
          </a:prstGeom>
          <a:noFill/>
          <a:ln>
            <a:noFill/>
          </a:ln>
          <a:extLst/>
        </p:spPr>
        <p:txBody>
          <a:bodyPr anchor="ctr"/>
          <a:lst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a:lstStyle>
          <a:p>
            <a:pPr eaLnBrk="1" hangingPunct="1">
              <a:defRPr/>
            </a:pPr>
            <a:r>
              <a:rPr kumimoji="0" lang="en-US" altLang="zh-CN" kern="0" dirty="0" smtClean="0">
                <a:solidFill>
                  <a:srgbClr val="0070C0"/>
                </a:solidFill>
              </a:rPr>
              <a:t>Welcome</a:t>
            </a:r>
            <a:r>
              <a:rPr kumimoji="0" lang="zh-CN" altLang="en-US" kern="0" dirty="0" smtClean="0">
                <a:solidFill>
                  <a:srgbClr val="0070C0"/>
                </a:solidFill>
              </a:rPr>
              <a:t> </a:t>
            </a:r>
            <a:r>
              <a:rPr kumimoji="0" lang="en-US" altLang="zh-CN" kern="0" dirty="0" smtClean="0">
                <a:solidFill>
                  <a:srgbClr val="0070C0"/>
                </a:solidFill>
              </a:rPr>
              <a:t>to</a:t>
            </a:r>
            <a:r>
              <a:rPr kumimoji="0" lang="zh-CN" altLang="en-US" kern="0" dirty="0" smtClean="0">
                <a:solidFill>
                  <a:srgbClr val="0070C0"/>
                </a:solidFill>
              </a:rPr>
              <a:t> </a:t>
            </a:r>
            <a:r>
              <a:rPr kumimoji="0" lang="en-US" altLang="zh-CN" kern="0" dirty="0" smtClean="0">
                <a:solidFill>
                  <a:srgbClr val="0070C0"/>
                </a:solidFill>
              </a:rPr>
              <a:t>Join</a:t>
            </a:r>
            <a:r>
              <a:rPr kumimoji="0" lang="zh-CN" altLang="en-US" kern="0" dirty="0" smtClean="0">
                <a:solidFill>
                  <a:srgbClr val="0070C0"/>
                </a:solidFill>
              </a:rPr>
              <a:t> </a:t>
            </a:r>
            <a:r>
              <a:rPr kumimoji="0" lang="en-US" altLang="zh-CN" kern="0" dirty="0" smtClean="0">
                <a:solidFill>
                  <a:srgbClr val="0070C0"/>
                </a:solidFill>
              </a:rPr>
              <a:t>in</a:t>
            </a:r>
            <a:endParaRPr kumimoji="0" lang="zh-CN" altLang="en-US" kern="0" dirty="0">
              <a:solidFill>
                <a:srgbClr val="0070C0"/>
              </a:solidFill>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34"/>
    </mc:Choice>
    <mc:Fallback xmlns="">
      <p:transition spd="slow" advTm="31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0525" y="1384300"/>
            <a:ext cx="8429625" cy="5357813"/>
          </a:xfrm>
        </p:spPr>
        <p:txBody>
          <a:bodyPr>
            <a:normAutofit fontScale="92500" lnSpcReduction="10000"/>
          </a:bodyPr>
          <a:lstStyle/>
          <a:p>
            <a:pPr>
              <a:defRPr/>
            </a:pPr>
            <a:r>
              <a:rPr lang="en-US" altLang="zh-CN" sz="2800" dirty="0" smtClean="0"/>
              <a:t>Apply</a:t>
            </a:r>
          </a:p>
          <a:p>
            <a:pPr lvl="1">
              <a:defRPr/>
            </a:pPr>
            <a:r>
              <a:rPr lang="en-US" altLang="zh-CN" sz="2400" dirty="0" smtClean="0"/>
              <a:t>download and fill in the “Declaration Form for Constructing and Sharing Digital Resources of Overseas Agencies”</a:t>
            </a:r>
          </a:p>
          <a:p>
            <a:pPr lvl="1">
              <a:defRPr/>
            </a:pPr>
            <a:r>
              <a:rPr lang="en-US" altLang="zh-CN" sz="2400" dirty="0" smtClean="0"/>
              <a:t>Signed the application and submit to CADAL</a:t>
            </a:r>
          </a:p>
          <a:p>
            <a:pPr>
              <a:defRPr/>
            </a:pPr>
            <a:r>
              <a:rPr lang="en-US" altLang="zh-CN" sz="2800" dirty="0" smtClean="0"/>
              <a:t>Review</a:t>
            </a:r>
          </a:p>
          <a:p>
            <a:pPr lvl="1">
              <a:defRPr/>
            </a:pPr>
            <a:r>
              <a:rPr lang="en-US" altLang="zh-CN" sz="2400" dirty="0" smtClean="0"/>
              <a:t>CADAL review </a:t>
            </a:r>
            <a:r>
              <a:rPr lang="en-US" altLang="zh-CN" sz="2400" dirty="0"/>
              <a:t>the written application </a:t>
            </a:r>
            <a:r>
              <a:rPr lang="en-US" altLang="zh-CN" sz="2400" dirty="0" smtClean="0"/>
              <a:t>materials </a:t>
            </a:r>
            <a:r>
              <a:rPr lang="en-US" altLang="zh-CN" sz="2400" dirty="0"/>
              <a:t>the main qualifications and other </a:t>
            </a:r>
            <a:r>
              <a:rPr lang="en-US" altLang="zh-CN" sz="2400" dirty="0" smtClean="0"/>
              <a:t>materials</a:t>
            </a:r>
          </a:p>
          <a:p>
            <a:pPr lvl="1">
              <a:defRPr/>
            </a:pPr>
            <a:r>
              <a:rPr lang="en-US" altLang="zh-CN" sz="2400" dirty="0" smtClean="0"/>
              <a:t>CADAL organize </a:t>
            </a:r>
            <a:r>
              <a:rPr lang="en-US" altLang="zh-CN" sz="2400" dirty="0"/>
              <a:t>the assessment of experts to review copies of digital resources and other </a:t>
            </a:r>
            <a:r>
              <a:rPr lang="en-US" altLang="zh-CN" sz="2400" dirty="0" smtClean="0"/>
              <a:t>contents</a:t>
            </a:r>
          </a:p>
          <a:p>
            <a:pPr lvl="1">
              <a:defRPr/>
            </a:pPr>
            <a:r>
              <a:rPr lang="en-US" altLang="zh-CN" sz="2400" dirty="0" smtClean="0"/>
              <a:t>Inform the result of the review</a:t>
            </a:r>
          </a:p>
          <a:p>
            <a:pPr>
              <a:defRPr/>
            </a:pPr>
            <a:r>
              <a:rPr lang="en-US" altLang="zh-CN" dirty="0" smtClean="0"/>
              <a:t>Cooperate</a:t>
            </a:r>
          </a:p>
          <a:p>
            <a:pPr lvl="1">
              <a:defRPr/>
            </a:pPr>
            <a:r>
              <a:rPr lang="en-US" altLang="zh-CN" dirty="0" smtClean="0"/>
              <a:t>discuss details and sigh agreement</a:t>
            </a:r>
          </a:p>
          <a:p>
            <a:pPr lvl="1">
              <a:defRPr/>
            </a:pPr>
            <a:r>
              <a:rPr lang="en-US" altLang="zh-CN" dirty="0" smtClean="0"/>
              <a:t>Cooperate begin</a:t>
            </a:r>
          </a:p>
          <a:p>
            <a:pPr lvl="1">
              <a:defRPr/>
            </a:pPr>
            <a:endParaRPr lang="en-US" altLang="zh-CN" dirty="0" smtClean="0"/>
          </a:p>
          <a:p>
            <a:pPr lvl="1">
              <a:defRPr/>
            </a:pPr>
            <a:endParaRPr lang="en-US" altLang="zh-CN" dirty="0" smtClean="0"/>
          </a:p>
          <a:p>
            <a:pPr lvl="1">
              <a:defRPr/>
            </a:pPr>
            <a:endParaRPr lang="en-US" altLang="zh-CN" sz="2400" dirty="0" smtClean="0"/>
          </a:p>
          <a:p>
            <a:pPr>
              <a:defRPr/>
            </a:pPr>
            <a:endParaRPr lang="zh-CN" altLang="en-US" sz="2800" dirty="0"/>
          </a:p>
        </p:txBody>
      </p:sp>
      <p:sp>
        <p:nvSpPr>
          <p:cNvPr id="5" name="标题 1"/>
          <p:cNvSpPr txBox="1">
            <a:spLocks/>
          </p:cNvSpPr>
          <p:nvPr/>
        </p:nvSpPr>
        <p:spPr bwMode="auto">
          <a:xfrm>
            <a:off x="457200" y="557213"/>
            <a:ext cx="8229600" cy="1143000"/>
          </a:xfrm>
          <a:prstGeom prst="rect">
            <a:avLst/>
          </a:prstGeom>
          <a:noFill/>
          <a:ln>
            <a:noFill/>
          </a:ln>
          <a:extLst/>
        </p:spPr>
        <p:txBody>
          <a:bodyPr anchor="ctr"/>
          <a:lst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a:lstStyle>
          <a:p>
            <a:pPr eaLnBrk="1" hangingPunct="1">
              <a:defRPr/>
            </a:pPr>
            <a:r>
              <a:rPr kumimoji="0" lang="en-US" altLang="zh-CN" kern="0" dirty="0" smtClean="0">
                <a:solidFill>
                  <a:srgbClr val="0070C0"/>
                </a:solidFill>
              </a:rPr>
              <a:t>Welcome</a:t>
            </a:r>
            <a:r>
              <a:rPr kumimoji="0" lang="zh-CN" altLang="en-US" kern="0" dirty="0" smtClean="0">
                <a:solidFill>
                  <a:srgbClr val="0070C0"/>
                </a:solidFill>
              </a:rPr>
              <a:t> </a:t>
            </a:r>
            <a:r>
              <a:rPr kumimoji="0" lang="en-US" altLang="zh-CN" kern="0" dirty="0" smtClean="0">
                <a:solidFill>
                  <a:srgbClr val="0070C0"/>
                </a:solidFill>
              </a:rPr>
              <a:t>to</a:t>
            </a:r>
            <a:r>
              <a:rPr kumimoji="0" lang="zh-CN" altLang="en-US" kern="0" dirty="0" smtClean="0">
                <a:solidFill>
                  <a:srgbClr val="0070C0"/>
                </a:solidFill>
              </a:rPr>
              <a:t> </a:t>
            </a:r>
            <a:r>
              <a:rPr kumimoji="0" lang="en-US" altLang="zh-CN" kern="0" dirty="0" smtClean="0">
                <a:solidFill>
                  <a:srgbClr val="0070C0"/>
                </a:solidFill>
              </a:rPr>
              <a:t>Join</a:t>
            </a:r>
            <a:r>
              <a:rPr kumimoji="0" lang="zh-CN" altLang="en-US" kern="0" dirty="0" smtClean="0">
                <a:solidFill>
                  <a:srgbClr val="0070C0"/>
                </a:solidFill>
              </a:rPr>
              <a:t> </a:t>
            </a:r>
            <a:r>
              <a:rPr kumimoji="0" lang="en-US" altLang="zh-CN" kern="0" dirty="0" smtClean="0">
                <a:solidFill>
                  <a:srgbClr val="0070C0"/>
                </a:solidFill>
              </a:rPr>
              <a:t>in</a:t>
            </a:r>
            <a:endParaRPr kumimoji="0" lang="zh-CN" altLang="en-US" kern="0" dirty="0">
              <a:solidFill>
                <a:srgbClr val="0070C0"/>
              </a:solidFill>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775"/>
    </mc:Choice>
    <mc:Fallback xmlns="">
      <p:transition spd="slow" advTm="5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灯片编号占位符 1"/>
          <p:cNvSpPr txBox="1">
            <a:spLocks noGrp="1" noChangeArrowheads="1"/>
          </p:cNvSpPr>
          <p:nvPr/>
        </p:nvSpPr>
        <p:spPr bwMode="auto">
          <a:xfrm>
            <a:off x="107950" y="6448425"/>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C45320E6-FDF8-E94E-9D30-535BDEA5BFA3}" type="slidenum">
              <a:rPr kumimoji="0" lang="en-US" altLang="zh-CN" sz="1200">
                <a:solidFill>
                  <a:srgbClr val="9D9D9D"/>
                </a:solidFill>
              </a:rPr>
              <a:pPr eaLnBrk="1" hangingPunct="1">
                <a:spcBef>
                  <a:spcPct val="0"/>
                </a:spcBef>
                <a:buFontTx/>
                <a:buNone/>
              </a:pPr>
              <a:t>27</a:t>
            </a:fld>
            <a:endParaRPr kumimoji="0" lang="en-US" altLang="zh-CN" sz="1200">
              <a:solidFill>
                <a:srgbClr val="9D9D9D"/>
              </a:solidFill>
            </a:endParaRPr>
          </a:p>
        </p:txBody>
      </p:sp>
      <p:pic>
        <p:nvPicPr>
          <p:cNvPr id="95234" name="图片 1" descr="screenshot_0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91440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文本框 1"/>
          <p:cNvSpPr txBox="1">
            <a:spLocks noChangeArrowheads="1"/>
          </p:cNvSpPr>
          <p:nvPr/>
        </p:nvSpPr>
        <p:spPr bwMode="auto">
          <a:xfrm>
            <a:off x="3563938" y="630872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r>
              <a:rPr lang="zh-CN" altLang="en-US" sz="1800" b="1">
                <a:latin typeface="Arial" charset="0"/>
              </a:rPr>
              <a:t>哈佛燕京提供资源</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22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灯片编号占位符 1"/>
          <p:cNvSpPr txBox="1">
            <a:spLocks noGrp="1" noChangeArrowheads="1"/>
          </p:cNvSpPr>
          <p:nvPr/>
        </p:nvSpPr>
        <p:spPr bwMode="auto">
          <a:xfrm>
            <a:off x="107950" y="6448425"/>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2D03582B-B79C-5A47-831D-80B4201AC89D}" type="slidenum">
              <a:rPr kumimoji="0" lang="en-US" altLang="zh-CN" sz="1200">
                <a:solidFill>
                  <a:srgbClr val="9D9D9D"/>
                </a:solidFill>
              </a:rPr>
              <a:pPr eaLnBrk="1" hangingPunct="1">
                <a:spcBef>
                  <a:spcPct val="0"/>
                </a:spcBef>
                <a:buFontTx/>
                <a:buNone/>
              </a:pPr>
              <a:t>28</a:t>
            </a:fld>
            <a:endParaRPr kumimoji="0" lang="en-US" altLang="zh-CN" sz="1200">
              <a:solidFill>
                <a:srgbClr val="9D9D9D"/>
              </a:solidFill>
            </a:endParaRPr>
          </a:p>
        </p:txBody>
      </p:sp>
      <p:pic>
        <p:nvPicPr>
          <p:cNvPr id="97282" name="图片 1" descr="W303659_1.jp2"/>
          <p:cNvPicPr>
            <a:picLocks noChangeAspect="1"/>
          </p:cNvPicPr>
          <p:nvPr/>
        </p:nvPicPr>
        <p:blipFill>
          <a:blip r:embed="rId5">
            <a:extLst>
              <a:ext uri="{28A0092B-C50C-407E-A947-70E740481C1C}">
                <a14:useLocalDpi xmlns:a14="http://schemas.microsoft.com/office/drawing/2010/main" val="0"/>
              </a:ext>
            </a:extLst>
          </a:blip>
          <a:srcRect l="16064" t="21014" r="13474" b="22392"/>
          <a:stretch>
            <a:fillRect/>
          </a:stretch>
        </p:blipFill>
        <p:spPr bwMode="auto">
          <a:xfrm>
            <a:off x="1692275" y="404813"/>
            <a:ext cx="6249988"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nvGraphicFramePr>
        <p:xfrm>
          <a:off x="1403350" y="4365625"/>
          <a:ext cx="6913563" cy="2301876"/>
        </p:xfrm>
        <a:graphic>
          <a:graphicData uri="http://schemas.openxmlformats.org/drawingml/2006/table">
            <a:tbl>
              <a:tblPr/>
              <a:tblGrid>
                <a:gridCol w="1512888"/>
                <a:gridCol w="5400675"/>
              </a:tblGrid>
              <a:tr h="225425">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title</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宋体" charset="0"/>
                          <a:ea typeface="宋体" charset="0"/>
                        </a:rPr>
                        <a:t>永初元年貴平治黃腸石</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place</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宋体" charset="0"/>
                          <a:ea typeface="宋体" charset="0"/>
                        </a:rPr>
                        <a:t>洛陽</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dateIssued</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ja-JP" altLang="en-US" sz="1200" b="0" i="0" u="none" strike="noStrike" cap="none" normalizeH="0" baseline="0">
                          <a:ln>
                            <a:noFill/>
                          </a:ln>
                          <a:solidFill>
                            <a:srgbClr val="000000"/>
                          </a:solidFill>
                          <a:effectLst/>
                          <a:latin typeface="宋体" charset="0"/>
                          <a:ea typeface="宋体" charset="0"/>
                        </a:rPr>
                        <a:t>東漢永初元年</a:t>
                      </a:r>
                      <a:r>
                        <a:rPr kumimoji="0" lang="en-US" altLang="ja-JP" sz="1200" b="0" i="0" u="none" strike="noStrike" cap="none" normalizeH="0" baseline="0">
                          <a:ln>
                            <a:noFill/>
                          </a:ln>
                          <a:solidFill>
                            <a:srgbClr val="000000"/>
                          </a:solidFill>
                          <a:effectLst/>
                          <a:latin typeface="宋体" charset="0"/>
                          <a:ea typeface="宋体" charset="0"/>
                        </a:rPr>
                        <a:t>[107]</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edition</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宋体" charset="0"/>
                          <a:ea typeface="宋体" charset="0"/>
                        </a:rPr>
                        <a:t>原刻</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6563">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note</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宋体" charset="0"/>
                          <a:ea typeface="宋体" charset="0"/>
                        </a:rPr>
                        <a:t>拓片</a:t>
                      </a:r>
                      <a:r>
                        <a:rPr kumimoji="0" lang="en-US" altLang="zh-CN" sz="1200" b="0" i="0" u="none" strike="noStrike" cap="none" normalizeH="0" baseline="0">
                          <a:ln>
                            <a:noFill/>
                          </a:ln>
                          <a:solidFill>
                            <a:srgbClr val="000000"/>
                          </a:solidFill>
                          <a:effectLst/>
                          <a:latin typeface="宋体" charset="0"/>
                          <a:ea typeface="宋体" charset="0"/>
                        </a:rPr>
                        <a:t>, </a:t>
                      </a:r>
                      <a:r>
                        <a:rPr kumimoji="0" lang="zh-CN" altLang="en-US" sz="1200" b="0" i="0" u="none" strike="noStrike" cap="none" normalizeH="0" baseline="0">
                          <a:ln>
                            <a:noFill/>
                          </a:ln>
                          <a:solidFill>
                            <a:srgbClr val="000000"/>
                          </a:solidFill>
                          <a:effectLst/>
                          <a:latin typeface="宋体" charset="0"/>
                          <a:ea typeface="宋体" charset="0"/>
                        </a:rPr>
                        <a:t>摺葉</a:t>
                      </a:r>
                      <a:r>
                        <a:rPr kumimoji="0" lang="en-US" altLang="zh-CN" sz="1200" b="0" i="0" u="none" strike="noStrike" cap="none" normalizeH="0" baseline="0">
                          <a:ln>
                            <a:noFill/>
                          </a:ln>
                          <a:solidFill>
                            <a:srgbClr val="000000"/>
                          </a:solidFill>
                          <a:effectLst/>
                          <a:latin typeface="宋体" charset="0"/>
                          <a:ea typeface="宋体" charset="0"/>
                        </a:rPr>
                        <a:t>, </a:t>
                      </a:r>
                      <a:r>
                        <a:rPr kumimoji="0" lang="zh-CN" altLang="en-US" sz="1200" b="0" i="0" u="none" strike="noStrike" cap="none" normalizeH="0" baseline="0">
                          <a:ln>
                            <a:noFill/>
                          </a:ln>
                          <a:solidFill>
                            <a:srgbClr val="000000"/>
                          </a:solidFill>
                          <a:effectLst/>
                          <a:latin typeface="宋体" charset="0"/>
                          <a:ea typeface="宋体" charset="0"/>
                        </a:rPr>
                        <a:t>未托裱</a:t>
                      </a:r>
                      <a:r>
                        <a:rPr kumimoji="0" lang="en-US" altLang="zh-CN" sz="1200" b="0" i="0" u="none" strike="noStrike" cap="none" normalizeH="0" baseline="0">
                          <a:ln>
                            <a:noFill/>
                          </a:ln>
                          <a:solidFill>
                            <a:srgbClr val="000000"/>
                          </a:solidFill>
                          <a:effectLst/>
                          <a:latin typeface="宋体" charset="0"/>
                          <a:ea typeface="宋体" charset="0"/>
                        </a:rPr>
                        <a:t>, </a:t>
                      </a:r>
                      <a:r>
                        <a:rPr kumimoji="0" lang="zh-CN" altLang="en-US" sz="1200" b="0" i="0" u="none" strike="noStrike" cap="none" normalizeH="0" baseline="0">
                          <a:ln>
                            <a:noFill/>
                          </a:ln>
                          <a:solidFill>
                            <a:srgbClr val="000000"/>
                          </a:solidFill>
                          <a:effectLst/>
                          <a:latin typeface="宋体" charset="0"/>
                          <a:ea typeface="宋体" charset="0"/>
                        </a:rPr>
                        <a:t>墨紙尺寸</a:t>
                      </a:r>
                      <a:r>
                        <a:rPr kumimoji="0" lang="en-US" altLang="zh-CN" sz="1200" b="0" i="0" u="none" strike="noStrike" cap="none" normalizeH="0" baseline="0">
                          <a:ln>
                            <a:noFill/>
                          </a:ln>
                          <a:solidFill>
                            <a:srgbClr val="000000"/>
                          </a:solidFill>
                          <a:effectLst/>
                          <a:latin typeface="宋体" charset="0"/>
                          <a:ea typeface="宋体" charset="0"/>
                        </a:rPr>
                        <a:t>: 17 x 29 cm</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宋体" charset="0"/>
                        <a:ea typeface="宋体" charset="0"/>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宋体" charset="0"/>
                          <a:ea typeface="宋体" charset="0"/>
                        </a:rPr>
                        <a:t>隸書</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zh-CN" altLang="en-US" sz="1200" b="0" i="0" u="none" strike="noStrike" cap="none" normalizeH="0" baseline="0">
                        <a:ln>
                          <a:noFill/>
                        </a:ln>
                        <a:solidFill>
                          <a:srgbClr val="000000"/>
                        </a:solidFill>
                        <a:effectLst/>
                        <a:latin typeface="宋体" charset="0"/>
                        <a:ea typeface="宋体" charset="0"/>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宋体" charset="0"/>
                          <a:ea typeface="宋体" charset="0"/>
                        </a:rPr>
                        <a:t>民國拓本</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relatedItem</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rgbClr val="000000"/>
                          </a:solidFill>
                          <a:effectLst/>
                          <a:latin typeface="宋体" charset="0"/>
                          <a:ea typeface="宋体" charset="0"/>
                        </a:rPr>
                        <a:t>居貞草堂漢晉石影</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Contribute</a:t>
                      </a:r>
                      <a:endParaRPr kumimoji="0" lang="zh-CN" altLang="en-US" sz="1200" b="0" i="0" u="none" strike="noStrike" cap="none" normalizeH="0" baseline="0">
                        <a:ln>
                          <a:noFill/>
                        </a:ln>
                        <a:solidFill>
                          <a:srgbClr val="000000"/>
                        </a:solidFill>
                        <a:effectLst/>
                        <a:latin typeface="宋体" charset="0"/>
                        <a:ea typeface="宋体" charset="0"/>
                      </a:endParaRP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kumimoji="1" sz="2800">
                          <a:solidFill>
                            <a:schemeClr val="tx1"/>
                          </a:solidFill>
                          <a:latin typeface="Times New Roman" charset="0"/>
                          <a:ea typeface="宋体" charset="0"/>
                        </a:defRPr>
                      </a:lvl1pPr>
                      <a:lvl2pPr marL="742950" indent="-285750" defTabSz="457200">
                        <a:spcBef>
                          <a:spcPct val="20000"/>
                        </a:spcBef>
                        <a:buFont typeface="Arial" charset="0"/>
                        <a:defRPr kumimoji="1" sz="2400">
                          <a:solidFill>
                            <a:schemeClr val="tx1"/>
                          </a:solidFill>
                          <a:latin typeface="Times New Roman" charset="0"/>
                          <a:ea typeface="宋体" charset="0"/>
                        </a:defRPr>
                      </a:lvl2pPr>
                      <a:lvl3pPr marL="1143000" indent="-228600" defTabSz="457200">
                        <a:spcBef>
                          <a:spcPct val="20000"/>
                        </a:spcBef>
                        <a:buFont typeface="Arial" charset="0"/>
                        <a:defRPr kumimoji="1" sz="2000">
                          <a:solidFill>
                            <a:schemeClr val="tx1"/>
                          </a:solidFill>
                          <a:latin typeface="Times New Roman" charset="0"/>
                          <a:ea typeface="宋体" charset="0"/>
                        </a:defRPr>
                      </a:lvl3pPr>
                      <a:lvl4pPr marL="1600200" indent="-228600" defTabSz="457200">
                        <a:spcBef>
                          <a:spcPct val="20000"/>
                        </a:spcBef>
                        <a:buFont typeface="Arial" charset="0"/>
                        <a:defRPr kumimoji="1">
                          <a:solidFill>
                            <a:schemeClr val="tx1"/>
                          </a:solidFill>
                          <a:latin typeface="Times New Roman" charset="0"/>
                          <a:ea typeface="宋体" charset="0"/>
                        </a:defRPr>
                      </a:lvl4pPr>
                      <a:lvl5pPr marL="2057400" indent="-228600" defTabSz="457200">
                        <a:spcBef>
                          <a:spcPct val="20000"/>
                        </a:spcBef>
                        <a:buFont typeface="Arial" charset="0"/>
                        <a:defRPr kumimoji="1">
                          <a:solidFill>
                            <a:schemeClr val="tx1"/>
                          </a:solidFill>
                          <a:latin typeface="Times New Roman" charset="0"/>
                          <a:ea typeface="宋体" charset="0"/>
                        </a:defRPr>
                      </a:lvl5pPr>
                      <a:lvl6pPr marL="25146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6pPr>
                      <a:lvl7pPr marL="29718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7pPr>
                      <a:lvl8pPr marL="34290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8pPr>
                      <a:lvl9pPr marL="3886200" indent="-228600" defTabSz="457200" eaLnBrk="0" fontAlgn="base" hangingPunct="0">
                        <a:spcBef>
                          <a:spcPct val="20000"/>
                        </a:spcBef>
                        <a:spcAft>
                          <a:spcPct val="0"/>
                        </a:spcAft>
                        <a:buFont typeface="Arial" charset="0"/>
                        <a:defRPr kumimoji="1">
                          <a:solidFill>
                            <a:schemeClr val="tx1"/>
                          </a:solidFill>
                          <a:latin typeface="Times New Roman" charset="0"/>
                          <a:ea typeface="宋体" charset="0"/>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zh-CN" sz="1200" b="0" i="0" u="none" strike="noStrike" cap="none" normalizeH="0" baseline="0">
                          <a:ln>
                            <a:noFill/>
                          </a:ln>
                          <a:solidFill>
                            <a:srgbClr val="000000"/>
                          </a:solidFill>
                          <a:effectLst/>
                          <a:latin typeface="宋体" charset="0"/>
                          <a:ea typeface="宋体" charset="0"/>
                        </a:rPr>
                        <a:t>Harvard Yenching Library Chinese rubbings digitization project</a:t>
                      </a:r>
                    </a:p>
                  </a:txBody>
                  <a:tcPr marL="12700" marR="12700" marT="1270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144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灯片编号占位符 1"/>
          <p:cNvSpPr txBox="1">
            <a:spLocks noGrp="1" noChangeArrowheads="1"/>
          </p:cNvSpPr>
          <p:nvPr/>
        </p:nvSpPr>
        <p:spPr bwMode="auto">
          <a:xfrm>
            <a:off x="107950" y="6448425"/>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73C48E1A-8FB4-9148-96A3-5A7AB835A7AE}" type="slidenum">
              <a:rPr kumimoji="0" lang="en-US" altLang="zh-CN" sz="1200">
                <a:solidFill>
                  <a:srgbClr val="9D9D9D"/>
                </a:solidFill>
              </a:rPr>
              <a:pPr eaLnBrk="1" hangingPunct="1">
                <a:spcBef>
                  <a:spcPct val="0"/>
                </a:spcBef>
                <a:buFontTx/>
                <a:buNone/>
              </a:pPr>
              <a:t>29</a:t>
            </a:fld>
            <a:endParaRPr kumimoji="0" lang="en-US" altLang="zh-CN" sz="1200">
              <a:solidFill>
                <a:srgbClr val="9D9D9D"/>
              </a:solidFill>
            </a:endParaRPr>
          </a:p>
        </p:txBody>
      </p:sp>
      <p:pic>
        <p:nvPicPr>
          <p:cNvPr id="99330" name="图片 2" descr="screenshot_03.jpg"/>
          <p:cNvPicPr>
            <a:picLocks noChangeAspect="1"/>
          </p:cNvPicPr>
          <p:nvPr/>
        </p:nvPicPr>
        <p:blipFill>
          <a:blip r:embed="rId5">
            <a:extLst>
              <a:ext uri="{28A0092B-C50C-407E-A947-70E740481C1C}">
                <a14:useLocalDpi xmlns:a14="http://schemas.microsoft.com/office/drawing/2010/main" val="0"/>
              </a:ext>
            </a:extLst>
          </a:blip>
          <a:srcRect b="8415"/>
          <a:stretch>
            <a:fillRect/>
          </a:stretch>
        </p:blipFill>
        <p:spPr bwMode="auto">
          <a:xfrm>
            <a:off x="1187450" y="428625"/>
            <a:ext cx="7026275"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文本框 3"/>
          <p:cNvSpPr txBox="1">
            <a:spLocks noChangeArrowheads="1"/>
          </p:cNvSpPr>
          <p:nvPr/>
        </p:nvSpPr>
        <p:spPr bwMode="auto">
          <a:xfrm>
            <a:off x="3276600" y="6381750"/>
            <a:ext cx="319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r>
              <a:rPr lang="zh-CN" altLang="en-US" sz="1800" b="1">
                <a:solidFill>
                  <a:srgbClr val="1E1C11"/>
                </a:solidFill>
                <a:latin typeface="Arial" charset="0"/>
              </a:rPr>
              <a:t>哥伦比亚大学东亚馆提供资源</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360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1"/>
          <p:cNvSpPr>
            <a:spLocks noGrp="1"/>
          </p:cNvSpPr>
          <p:nvPr>
            <p:ph type="title" idx="4294967295"/>
          </p:nvPr>
        </p:nvSpPr>
        <p:spPr>
          <a:xfrm>
            <a:off x="457200" y="557213"/>
            <a:ext cx="8229600" cy="1143000"/>
          </a:xfrm>
        </p:spPr>
        <p:txBody>
          <a:bodyPr/>
          <a:lstStyle/>
          <a:p>
            <a:pPr eaLnBrk="1" hangingPunct="1"/>
            <a:r>
              <a:rPr kumimoji="0" lang="en-US" altLang="zh-CN">
                <a:solidFill>
                  <a:srgbClr val="0070C0"/>
                </a:solidFill>
              </a:rPr>
              <a:t>Overview of CADAL</a:t>
            </a:r>
            <a:endParaRPr kumimoji="0" lang="zh-CN" altLang="en-US">
              <a:solidFill>
                <a:srgbClr val="0070C0"/>
              </a:solidFill>
            </a:endParaRPr>
          </a:p>
        </p:txBody>
      </p:sp>
      <p:sp>
        <p:nvSpPr>
          <p:cNvPr id="44034" name="内容占位符 2"/>
          <p:cNvSpPr>
            <a:spLocks noGrp="1"/>
          </p:cNvSpPr>
          <p:nvPr>
            <p:ph idx="4294967295"/>
          </p:nvPr>
        </p:nvSpPr>
        <p:spPr>
          <a:xfrm>
            <a:off x="-36513" y="1773238"/>
            <a:ext cx="8640763" cy="4608512"/>
          </a:xfrm>
        </p:spPr>
        <p:txBody>
          <a:bodyPr/>
          <a:lstStyle/>
          <a:p>
            <a:pPr lvl="1" eaLnBrk="1" hangingPunct="1">
              <a:buFont typeface="Arial" charset="0"/>
              <a:buChar char="•"/>
            </a:pPr>
            <a:r>
              <a:rPr kumimoji="0" lang="zh-CN" altLang="en-US" dirty="0">
                <a:solidFill>
                  <a:srgbClr val="FF0000"/>
                </a:solidFill>
                <a:ea typeface="黑体" charset="0"/>
              </a:rPr>
              <a:t>C</a:t>
            </a:r>
            <a:r>
              <a:rPr kumimoji="0" lang="zh-CN" altLang="en-US" dirty="0">
                <a:solidFill>
                  <a:srgbClr val="000000"/>
                </a:solidFill>
                <a:ea typeface="黑体" charset="0"/>
              </a:rPr>
              <a:t>hina  </a:t>
            </a:r>
            <a:r>
              <a:rPr kumimoji="0" lang="zh-CN" altLang="en-US" dirty="0">
                <a:solidFill>
                  <a:srgbClr val="FF0000"/>
                </a:solidFill>
                <a:ea typeface="黑体" charset="0"/>
              </a:rPr>
              <a:t>A</a:t>
            </a:r>
            <a:r>
              <a:rPr kumimoji="0" lang="zh-CN" altLang="en-US" dirty="0">
                <a:solidFill>
                  <a:srgbClr val="000000"/>
                </a:solidFill>
                <a:ea typeface="黑体" charset="0"/>
              </a:rPr>
              <a:t>cademic </a:t>
            </a:r>
            <a:r>
              <a:rPr kumimoji="0" lang="zh-CN" altLang="en-US" dirty="0">
                <a:solidFill>
                  <a:srgbClr val="FF0000"/>
                </a:solidFill>
                <a:ea typeface="黑体" charset="0"/>
              </a:rPr>
              <a:t>D</a:t>
            </a:r>
            <a:r>
              <a:rPr kumimoji="0" lang="zh-CN" altLang="en-US" dirty="0">
                <a:solidFill>
                  <a:srgbClr val="000000"/>
                </a:solidFill>
                <a:ea typeface="黑体" charset="0"/>
              </a:rPr>
              <a:t>igital </a:t>
            </a:r>
            <a:r>
              <a:rPr kumimoji="0" lang="zh-CN" altLang="en-US" dirty="0">
                <a:solidFill>
                  <a:srgbClr val="FF0000"/>
                </a:solidFill>
                <a:ea typeface="黑体" charset="0"/>
              </a:rPr>
              <a:t>A</a:t>
            </a:r>
            <a:r>
              <a:rPr kumimoji="0" lang="zh-CN" altLang="en-US" dirty="0">
                <a:solidFill>
                  <a:srgbClr val="000000"/>
                </a:solidFill>
                <a:ea typeface="黑体" charset="0"/>
              </a:rPr>
              <a:t>ssociative </a:t>
            </a:r>
            <a:r>
              <a:rPr kumimoji="0" lang="zh-CN" altLang="en-US" dirty="0">
                <a:solidFill>
                  <a:srgbClr val="FF0000"/>
                </a:solidFill>
                <a:ea typeface="黑体" charset="0"/>
              </a:rPr>
              <a:t>L</a:t>
            </a:r>
            <a:r>
              <a:rPr kumimoji="0" lang="zh-CN" altLang="en-US" dirty="0">
                <a:solidFill>
                  <a:srgbClr val="000000"/>
                </a:solidFill>
                <a:ea typeface="黑体" charset="0"/>
              </a:rPr>
              <a:t>ibrary</a:t>
            </a:r>
          </a:p>
          <a:p>
            <a:pPr lvl="1" eaLnBrk="1" hangingPunct="1"/>
            <a:endParaRPr kumimoji="0" lang="zh-CN" altLang="en-US" dirty="0">
              <a:solidFill>
                <a:srgbClr val="000000"/>
              </a:solidFill>
              <a:ea typeface="黑体" charset="0"/>
            </a:endParaRPr>
          </a:p>
          <a:p>
            <a:pPr lvl="1" algn="just" eaLnBrk="1" hangingPunct="1">
              <a:buFont typeface="Arial" charset="0"/>
              <a:buChar char="•"/>
            </a:pPr>
            <a:r>
              <a:rPr kumimoji="0" lang="zh-CN" altLang="en-US" dirty="0">
                <a:solidFill>
                  <a:srgbClr val="000000"/>
                </a:solidFill>
                <a:ea typeface="黑体" charset="0"/>
              </a:rPr>
              <a:t>CADAL is aiming to construct an academic digital library with high-level tech and abundant digital resources in multi- disciplines, multi-categories, and multi-lingual, which involves participations and services from domestic &amp; foreign libraries, different academic organizations and experts with various specialties.</a:t>
            </a:r>
          </a:p>
          <a:p>
            <a:pPr lvl="1" eaLnBrk="1" hangingPunct="1">
              <a:buFont typeface="Arial" charset="0"/>
              <a:buNone/>
            </a:pPr>
            <a:r>
              <a:rPr kumimoji="0" lang="zh-CN" altLang="en-US" dirty="0">
                <a:solidFill>
                  <a:srgbClr val="000000"/>
                </a:solidFill>
                <a:ea typeface="黑体" charset="0"/>
              </a:rPr>
              <a:t>  </a:t>
            </a:r>
          </a:p>
        </p:txBody>
      </p:sp>
      <p:sp>
        <p:nvSpPr>
          <p:cNvPr id="4" name="灯片编号占位符 24"/>
          <p:cNvSpPr txBox="1">
            <a:spLocks/>
          </p:cNvSpPr>
          <p:nvPr/>
        </p:nvSpPr>
        <p:spPr bwMode="auto">
          <a:xfrm>
            <a:off x="26988" y="6473825"/>
            <a:ext cx="466725" cy="311150"/>
          </a:xfrm>
          <a:prstGeom prst="rect">
            <a:avLst/>
          </a:prstGeom>
          <a:noFill/>
          <a:ln w="9525">
            <a:noFill/>
            <a:miter lim="800000"/>
            <a:headEnd/>
            <a:tailEnd/>
          </a:ln>
          <a:effec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fld id="{D795D5C0-1157-E943-A9C3-014AF9C7EF49}" type="slidenum">
              <a:rPr lang="en-US" altLang="zh-CN" sz="1200" smtClean="0">
                <a:effectLst>
                  <a:outerShdw blurRad="38100" dist="38100" dir="2700000" algn="tl">
                    <a:srgbClr val="C0C0C0"/>
                  </a:outerShdw>
                </a:effectLst>
              </a:rPr>
              <a:pPr algn="ctr" eaLnBrk="1" hangingPunct="1">
                <a:defRPr/>
              </a:pPr>
              <a:t>3</a:t>
            </a:fld>
            <a:endParaRPr lang="en-US" altLang="zh-CN" sz="1200" smtClean="0">
              <a:effectLst>
                <a:outerShdw blurRad="38100" dist="38100" dir="2700000" algn="tl">
                  <a:srgbClr val="C0C0C0"/>
                </a:outerShdw>
              </a:effectLst>
            </a:endParaRPr>
          </a:p>
        </p:txBody>
      </p:sp>
      <p:pic>
        <p:nvPicPr>
          <p:cNvPr id="5" name="声音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482"/>
    </mc:Choice>
    <mc:Fallback xmlns="">
      <p:transition spd="slow" advTm="3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矩形 2"/>
          <p:cNvSpPr>
            <a:spLocks noChangeArrowheads="1"/>
          </p:cNvSpPr>
          <p:nvPr/>
        </p:nvSpPr>
        <p:spPr bwMode="auto">
          <a:xfrm>
            <a:off x="3779838" y="209550"/>
            <a:ext cx="453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r" eaLnBrk="1" hangingPunct="1">
              <a:spcBef>
                <a:spcPct val="0"/>
              </a:spcBef>
              <a:buFontTx/>
              <a:buNone/>
            </a:pPr>
            <a:r>
              <a:rPr kumimoji="0" lang="en-US" altLang="zh-CN" sz="3600" b="1">
                <a:solidFill>
                  <a:schemeClr val="bg1"/>
                </a:solidFill>
                <a:latin typeface="宋体" charset="0"/>
              </a:rPr>
              <a:t>CADAL</a:t>
            </a:r>
            <a:r>
              <a:rPr kumimoji="0" lang="zh-CN" altLang="en-US" sz="3600" b="1">
                <a:solidFill>
                  <a:schemeClr val="bg1"/>
                </a:solidFill>
                <a:latin typeface="宋体" charset="0"/>
              </a:rPr>
              <a:t>项目的ＩＲ尝试</a:t>
            </a:r>
          </a:p>
        </p:txBody>
      </p:sp>
      <p:sp>
        <p:nvSpPr>
          <p:cNvPr id="103426" name="灯片编号占位符 1"/>
          <p:cNvSpPr txBox="1">
            <a:spLocks noGrp="1" noChangeArrowheads="1"/>
          </p:cNvSpPr>
          <p:nvPr/>
        </p:nvSpPr>
        <p:spPr bwMode="auto">
          <a:xfrm>
            <a:off x="457200" y="6356350"/>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9744114E-ECEF-C448-9F6E-6434DA2B40BC}" type="slidenum">
              <a:rPr kumimoji="0" lang="en-US" altLang="zh-CN" sz="1200">
                <a:solidFill>
                  <a:srgbClr val="9D9D9D"/>
                </a:solidFill>
              </a:rPr>
              <a:pPr eaLnBrk="1" hangingPunct="1">
                <a:spcBef>
                  <a:spcPct val="0"/>
                </a:spcBef>
                <a:buFontTx/>
                <a:buNone/>
              </a:pPr>
              <a:t>30</a:t>
            </a:fld>
            <a:endParaRPr kumimoji="0" lang="en-US" altLang="zh-CN" sz="1200">
              <a:solidFill>
                <a:srgbClr val="9D9D9D"/>
              </a:solidFill>
            </a:endParaRPr>
          </a:p>
        </p:txBody>
      </p:sp>
      <p:pic>
        <p:nvPicPr>
          <p:cNvPr id="103427" name="图片 1" descr="screenshot_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92150"/>
            <a:ext cx="91440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439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矩形 2"/>
          <p:cNvSpPr>
            <a:spLocks noChangeArrowheads="1"/>
          </p:cNvSpPr>
          <p:nvPr/>
        </p:nvSpPr>
        <p:spPr bwMode="auto">
          <a:xfrm>
            <a:off x="3779838" y="209550"/>
            <a:ext cx="453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r" eaLnBrk="1" hangingPunct="1">
              <a:spcBef>
                <a:spcPct val="0"/>
              </a:spcBef>
              <a:buFontTx/>
              <a:buNone/>
            </a:pPr>
            <a:r>
              <a:rPr kumimoji="0" lang="en-US" altLang="zh-CN" sz="3600" b="1">
                <a:solidFill>
                  <a:schemeClr val="bg1"/>
                </a:solidFill>
                <a:latin typeface="宋体" charset="0"/>
              </a:rPr>
              <a:t>CADAL</a:t>
            </a:r>
            <a:r>
              <a:rPr kumimoji="0" lang="zh-CN" altLang="en-US" sz="3600" b="1">
                <a:solidFill>
                  <a:schemeClr val="bg1"/>
                </a:solidFill>
                <a:latin typeface="宋体" charset="0"/>
              </a:rPr>
              <a:t>项目的ＩＲ尝试</a:t>
            </a:r>
          </a:p>
        </p:txBody>
      </p:sp>
      <p:sp>
        <p:nvSpPr>
          <p:cNvPr id="105474" name="灯片编号占位符 1"/>
          <p:cNvSpPr txBox="1">
            <a:spLocks noGrp="1" noChangeArrowheads="1"/>
          </p:cNvSpPr>
          <p:nvPr/>
        </p:nvSpPr>
        <p:spPr bwMode="auto">
          <a:xfrm>
            <a:off x="457200" y="6356350"/>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8AF2255E-4E8C-A04C-93F6-DBCFBDB1D2D9}" type="slidenum">
              <a:rPr kumimoji="0" lang="en-US" altLang="zh-CN" sz="1200">
                <a:solidFill>
                  <a:srgbClr val="9D9D9D"/>
                </a:solidFill>
              </a:rPr>
              <a:pPr eaLnBrk="1" hangingPunct="1">
                <a:spcBef>
                  <a:spcPct val="0"/>
                </a:spcBef>
                <a:buFontTx/>
                <a:buNone/>
              </a:pPr>
              <a:t>31</a:t>
            </a:fld>
            <a:endParaRPr kumimoji="0" lang="en-US" altLang="zh-CN" sz="1200">
              <a:solidFill>
                <a:srgbClr val="9D9D9D"/>
              </a:solidFill>
            </a:endParaRPr>
          </a:p>
        </p:txBody>
      </p:sp>
      <p:sp>
        <p:nvSpPr>
          <p:cNvPr id="105475" name="Rectangle 2"/>
          <p:cNvSpPr txBox="1">
            <a:spLocks noChangeArrowheads="1"/>
          </p:cNvSpPr>
          <p:nvPr/>
        </p:nvSpPr>
        <p:spPr bwMode="auto">
          <a:xfrm>
            <a:off x="395288" y="20605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buFontTx/>
              <a:buNone/>
            </a:pPr>
            <a:r>
              <a:rPr lang="zh-CN" altLang="en-US" sz="3600">
                <a:solidFill>
                  <a:srgbClr val="000000"/>
                </a:solidFill>
                <a:latin typeface="黑体" charset="0"/>
                <a:ea typeface="黑体" charset="0"/>
              </a:rPr>
              <a:t>民國文獻大全</a:t>
            </a:r>
            <a:r>
              <a:rPr lang="en-US" altLang="zh-CN" sz="3600">
                <a:solidFill>
                  <a:srgbClr val="000000"/>
                </a:solidFill>
                <a:latin typeface="黑体" charset="0"/>
                <a:ea typeface="黑体" charset="0"/>
              </a:rPr>
              <a:t> </a:t>
            </a:r>
            <a:r>
              <a:rPr lang="zh-CN" altLang="en-US" sz="2800">
                <a:solidFill>
                  <a:srgbClr val="FF33CC"/>
                </a:solidFill>
                <a:ea typeface="黑体" charset="0"/>
              </a:rPr>
              <a:t>概況</a:t>
            </a:r>
            <a:r>
              <a:rPr lang="en-US" altLang="zh-CN" sz="2800">
                <a:solidFill>
                  <a:srgbClr val="000000"/>
                </a:solidFill>
                <a:latin typeface="黑体" charset="0"/>
                <a:ea typeface="黑体" charset="0"/>
              </a:rPr>
              <a:t/>
            </a:r>
            <a:br>
              <a:rPr lang="en-US" altLang="zh-CN" sz="2800">
                <a:solidFill>
                  <a:srgbClr val="000000"/>
                </a:solidFill>
                <a:latin typeface="黑体" charset="0"/>
                <a:ea typeface="黑体" charset="0"/>
              </a:rPr>
            </a:br>
            <a:r>
              <a:rPr lang="en-US" altLang="zh-CN">
                <a:solidFill>
                  <a:srgbClr val="000000"/>
                </a:solidFill>
                <a:latin typeface="黑体" charset="0"/>
                <a:ea typeface="黑体" charset="0"/>
              </a:rPr>
              <a:t>cadal.hytung.cn</a:t>
            </a:r>
          </a:p>
          <a:p>
            <a:pPr eaLnBrk="1" hangingPunct="1">
              <a:buFontTx/>
              <a:buNone/>
            </a:pPr>
            <a:r>
              <a:rPr lang="zh-CN" altLang="en-US" sz="3600">
                <a:solidFill>
                  <a:srgbClr val="000000"/>
                </a:solidFill>
                <a:latin typeface="黑体" charset="0"/>
                <a:ea typeface="黑体" charset="0"/>
              </a:rPr>
              <a:t>記錄條目：</a:t>
            </a:r>
            <a:r>
              <a:rPr lang="en-US" altLang="zh-CN" sz="3600">
                <a:solidFill>
                  <a:srgbClr val="000000"/>
                </a:solidFill>
                <a:latin typeface="黑体" charset="0"/>
                <a:ea typeface="黑体" charset="0"/>
              </a:rPr>
              <a:t>24,913,859 </a:t>
            </a:r>
            <a:r>
              <a:rPr lang="zh-CN" altLang="en-US" sz="3600">
                <a:solidFill>
                  <a:srgbClr val="000000"/>
                </a:solidFill>
                <a:latin typeface="黑体" charset="0"/>
                <a:ea typeface="黑体" charset="0"/>
              </a:rPr>
              <a:t>條</a:t>
            </a:r>
            <a:endParaRPr lang="en-US" altLang="zh-CN" sz="3600">
              <a:solidFill>
                <a:srgbClr val="000000"/>
              </a:solidFill>
              <a:latin typeface="黑体" charset="0"/>
              <a:ea typeface="黑体" charset="0"/>
            </a:endParaRPr>
          </a:p>
          <a:p>
            <a:pPr eaLnBrk="1" hangingPunct="1">
              <a:buFontTx/>
              <a:buNone/>
            </a:pPr>
            <a:r>
              <a:rPr lang="zh-CN" altLang="en-US" sz="3600">
                <a:solidFill>
                  <a:srgbClr val="000000"/>
                </a:solidFill>
                <a:latin typeface="黑体" charset="0"/>
                <a:ea typeface="黑体" charset="0"/>
              </a:rPr>
              <a:t>圖版總數：</a:t>
            </a:r>
            <a:r>
              <a:rPr lang="en-US" altLang="zh-CN" sz="3600">
                <a:solidFill>
                  <a:srgbClr val="000000"/>
                </a:solidFill>
                <a:latin typeface="黑体" charset="0"/>
                <a:ea typeface="黑体" charset="0"/>
              </a:rPr>
              <a:t>36,525,161 </a:t>
            </a:r>
            <a:r>
              <a:rPr lang="zh-CN" altLang="en-US" sz="3600">
                <a:solidFill>
                  <a:srgbClr val="000000"/>
                </a:solidFill>
                <a:latin typeface="黑体" charset="0"/>
                <a:ea typeface="黑体" charset="0"/>
              </a:rPr>
              <a:t>幀</a:t>
            </a:r>
            <a:endParaRPr lang="en-US" altLang="zh-CN" sz="3600">
              <a:solidFill>
                <a:srgbClr val="000000"/>
              </a:solidFill>
              <a:latin typeface="黑体" charset="0"/>
              <a:ea typeface="黑体" charset="0"/>
            </a:endParaRPr>
          </a:p>
          <a:p>
            <a:pPr eaLnBrk="1" hangingPunct="1">
              <a:buFontTx/>
              <a:buNone/>
            </a:pPr>
            <a:r>
              <a:rPr lang="en-US" altLang="zh-CN" sz="2800" b="1">
                <a:solidFill>
                  <a:srgbClr val="0000FF"/>
                </a:solidFill>
                <a:latin typeface="宋体" charset="0"/>
              </a:rPr>
              <a:t>	 </a:t>
            </a:r>
            <a:r>
              <a:rPr lang="zh-CN" altLang="en-US" sz="2800" b="1">
                <a:solidFill>
                  <a:srgbClr val="0000FF"/>
                </a:solidFill>
                <a:latin typeface="宋体" charset="0"/>
              </a:rPr>
              <a:t>圖版首尾銜接長度達到一萬公里</a:t>
            </a:r>
            <a:endParaRPr lang="en-US" altLang="zh-CN" sz="2800" b="1">
              <a:solidFill>
                <a:srgbClr val="0000FF"/>
              </a:solidFill>
              <a:latin typeface="宋体" charset="0"/>
            </a:endParaRPr>
          </a:p>
          <a:p>
            <a:pPr algn="ctr" eaLnBrk="1" hangingPunct="1">
              <a:buFontTx/>
              <a:buNone/>
            </a:pPr>
            <a:r>
              <a:rPr lang="zh-CN" altLang="en-US" sz="4000">
                <a:solidFill>
                  <a:srgbClr val="FF0000"/>
                </a:solidFill>
                <a:ea typeface="黑体" charset="0"/>
              </a:rPr>
              <a:t>海量資源，一站大全</a:t>
            </a:r>
          </a:p>
        </p:txBody>
      </p:sp>
      <p:pic>
        <p:nvPicPr>
          <p:cNvPr id="1054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813"/>
            <a:ext cx="914400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166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矩形 2"/>
          <p:cNvSpPr>
            <a:spLocks noChangeArrowheads="1"/>
          </p:cNvSpPr>
          <p:nvPr/>
        </p:nvSpPr>
        <p:spPr bwMode="auto">
          <a:xfrm>
            <a:off x="3779838" y="209550"/>
            <a:ext cx="453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r" eaLnBrk="1" hangingPunct="1">
              <a:spcBef>
                <a:spcPct val="0"/>
              </a:spcBef>
              <a:buFontTx/>
              <a:buNone/>
            </a:pPr>
            <a:r>
              <a:rPr kumimoji="0" lang="en-US" altLang="zh-CN" sz="3600" b="1">
                <a:solidFill>
                  <a:schemeClr val="bg1"/>
                </a:solidFill>
                <a:latin typeface="宋体" charset="0"/>
              </a:rPr>
              <a:t>CADAL</a:t>
            </a:r>
            <a:r>
              <a:rPr kumimoji="0" lang="zh-CN" altLang="en-US" sz="3600" b="1">
                <a:solidFill>
                  <a:schemeClr val="bg1"/>
                </a:solidFill>
                <a:latin typeface="宋体" charset="0"/>
              </a:rPr>
              <a:t>项目的ＩＲ尝试</a:t>
            </a:r>
          </a:p>
        </p:txBody>
      </p:sp>
      <p:sp>
        <p:nvSpPr>
          <p:cNvPr id="107522" name="灯片编号占位符 1"/>
          <p:cNvSpPr txBox="1">
            <a:spLocks noGrp="1" noChangeArrowheads="1"/>
          </p:cNvSpPr>
          <p:nvPr/>
        </p:nvSpPr>
        <p:spPr bwMode="auto">
          <a:xfrm>
            <a:off x="457200" y="6356350"/>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B9C81044-4A72-614C-9074-CF6D76769FB9}" type="slidenum">
              <a:rPr kumimoji="0" lang="en-US" altLang="zh-CN" sz="1200">
                <a:solidFill>
                  <a:srgbClr val="9D9D9D"/>
                </a:solidFill>
              </a:rPr>
              <a:pPr eaLnBrk="1" hangingPunct="1">
                <a:spcBef>
                  <a:spcPct val="0"/>
                </a:spcBef>
                <a:buFontTx/>
                <a:buNone/>
              </a:pPr>
              <a:t>32</a:t>
            </a:fld>
            <a:endParaRPr kumimoji="0" lang="en-US" altLang="zh-CN" sz="1200">
              <a:solidFill>
                <a:srgbClr val="9D9D9D"/>
              </a:solidFill>
            </a:endParaRPr>
          </a:p>
        </p:txBody>
      </p:sp>
      <p:sp>
        <p:nvSpPr>
          <p:cNvPr id="107523" name="Rectangle 2"/>
          <p:cNvSpPr txBox="1">
            <a:spLocks noChangeArrowheads="1"/>
          </p:cNvSpPr>
          <p:nvPr/>
        </p:nvSpPr>
        <p:spPr bwMode="auto">
          <a:xfrm>
            <a:off x="323850" y="1844675"/>
            <a:ext cx="84963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r>
              <a:rPr lang="zh-CN" altLang="en-US" sz="4000">
                <a:solidFill>
                  <a:srgbClr val="000000"/>
                </a:solidFill>
                <a:latin typeface="黑体" charset="0"/>
                <a:ea typeface="黑体" charset="0"/>
              </a:rPr>
              <a:t>民國文獻大全</a:t>
            </a:r>
            <a:r>
              <a:rPr lang="en-US" altLang="zh-CN" sz="4000">
                <a:solidFill>
                  <a:srgbClr val="000000"/>
                </a:solidFill>
                <a:latin typeface="黑体" charset="0"/>
                <a:ea typeface="黑体" charset="0"/>
              </a:rPr>
              <a:t> </a:t>
            </a:r>
            <a:r>
              <a:rPr lang="zh-CN" altLang="en-US">
                <a:solidFill>
                  <a:srgbClr val="FF33CC"/>
                </a:solidFill>
                <a:ea typeface="黑体" charset="0"/>
              </a:rPr>
              <a:t>概況</a:t>
            </a:r>
            <a:endParaRPr lang="en-US" altLang="zh-CN" sz="1400">
              <a:solidFill>
                <a:srgbClr val="000000"/>
              </a:solidFill>
              <a:latin typeface="黑体" charset="0"/>
              <a:ea typeface="黑体" charset="0"/>
            </a:endParaRPr>
          </a:p>
          <a:p>
            <a:pPr eaLnBrk="1" hangingPunct="1">
              <a:buFontTx/>
              <a:buNone/>
            </a:pPr>
            <a:r>
              <a:rPr lang="zh-CN" altLang="en-US">
                <a:ea typeface="黑体" charset="0"/>
              </a:rPr>
              <a:t>包含</a:t>
            </a:r>
            <a:r>
              <a:rPr lang="en-US" altLang="zh-CN">
                <a:ea typeface="黑体" charset="0"/>
              </a:rPr>
              <a:t>CADAL</a:t>
            </a:r>
            <a:r>
              <a:rPr lang="zh-CN" altLang="en-US">
                <a:ea typeface="黑体" charset="0"/>
              </a:rPr>
              <a:t>數據：</a:t>
            </a:r>
            <a:endParaRPr lang="en-US" altLang="zh-CN">
              <a:ea typeface="黑体" charset="0"/>
            </a:endParaRPr>
          </a:p>
          <a:p>
            <a:pPr eaLnBrk="1" hangingPunct="1">
              <a:buFontTx/>
              <a:buNone/>
            </a:pPr>
            <a:r>
              <a:rPr lang="zh-CN" altLang="en-US">
                <a:ea typeface="黑体" charset="0"/>
              </a:rPr>
              <a:t>圖書：</a:t>
            </a:r>
            <a:r>
              <a:rPr lang="en-US" altLang="zh-CN">
                <a:ea typeface="黑体" charset="0"/>
              </a:rPr>
              <a:t>128,721</a:t>
            </a:r>
            <a:r>
              <a:rPr lang="zh-CN" altLang="en-US">
                <a:ea typeface="黑体" charset="0"/>
              </a:rPr>
              <a:t>本</a:t>
            </a:r>
            <a:r>
              <a:rPr lang="en-US" altLang="zh-CN">
                <a:ea typeface="黑体" charset="0"/>
              </a:rPr>
              <a:t>/</a:t>
            </a:r>
            <a:r>
              <a:rPr lang="zh-CN" altLang="en-US">
                <a:ea typeface="黑体" charset="0"/>
              </a:rPr>
              <a:t>冊、標引條目</a:t>
            </a:r>
            <a:r>
              <a:rPr lang="en-US" altLang="zh-CN">
                <a:ea typeface="黑体" charset="0"/>
              </a:rPr>
              <a:t>4,530,528</a:t>
            </a:r>
            <a:r>
              <a:rPr lang="zh-CN" altLang="en-US">
                <a:ea typeface="黑体" charset="0"/>
              </a:rPr>
              <a:t>筆；</a:t>
            </a:r>
            <a:endParaRPr lang="en-US" altLang="zh-CN">
              <a:ea typeface="黑体" charset="0"/>
            </a:endParaRPr>
          </a:p>
          <a:p>
            <a:pPr eaLnBrk="1" hangingPunct="1">
              <a:buFontTx/>
              <a:buNone/>
            </a:pPr>
            <a:r>
              <a:rPr lang="zh-CN" altLang="en-US">
                <a:ea typeface="黑体" charset="0"/>
              </a:rPr>
              <a:t>期刊：</a:t>
            </a:r>
            <a:r>
              <a:rPr lang="en-US" altLang="zh-CN">
                <a:ea typeface="黑体" charset="0"/>
              </a:rPr>
              <a:t>21,083 </a:t>
            </a:r>
            <a:r>
              <a:rPr lang="zh-CN" altLang="en-US">
                <a:ea typeface="黑体" charset="0"/>
              </a:rPr>
              <a:t>種、</a:t>
            </a:r>
            <a:r>
              <a:rPr lang="en-US" altLang="zh-CN">
                <a:ea typeface="黑体" charset="0"/>
              </a:rPr>
              <a:t>131,813</a:t>
            </a:r>
            <a:r>
              <a:rPr lang="zh-CN" altLang="en-US">
                <a:ea typeface="黑体" charset="0"/>
              </a:rPr>
              <a:t>期、</a:t>
            </a:r>
            <a:r>
              <a:rPr lang="en-US" altLang="zh-CN">
                <a:ea typeface="黑体" charset="0"/>
              </a:rPr>
              <a:t>2,763,615</a:t>
            </a:r>
            <a:r>
              <a:rPr lang="zh-CN" altLang="en-US">
                <a:ea typeface="黑体" charset="0"/>
              </a:rPr>
              <a:t>篇；</a:t>
            </a:r>
            <a:endParaRPr lang="en-US" altLang="zh-CN">
              <a:ea typeface="黑体" charset="0"/>
            </a:endParaRPr>
          </a:p>
          <a:p>
            <a:pPr eaLnBrk="1" hangingPunct="1">
              <a:buFontTx/>
              <a:buNone/>
            </a:pPr>
            <a:r>
              <a:rPr lang="en-US" altLang="zh-CN">
                <a:solidFill>
                  <a:srgbClr val="FF0000"/>
                </a:solidFill>
                <a:ea typeface="黑体" charset="0"/>
              </a:rPr>
              <a:t>【</a:t>
            </a:r>
            <a:r>
              <a:rPr lang="zh-CN" altLang="en-US">
                <a:solidFill>
                  <a:srgbClr val="FF0000"/>
                </a:solidFill>
                <a:ea typeface="黑体" charset="0"/>
              </a:rPr>
              <a:t>特點</a:t>
            </a:r>
            <a:r>
              <a:rPr lang="en-US" altLang="zh-CN">
                <a:solidFill>
                  <a:srgbClr val="FF0000"/>
                </a:solidFill>
                <a:ea typeface="黑体" charset="0"/>
              </a:rPr>
              <a:t>】</a:t>
            </a:r>
            <a:r>
              <a:rPr lang="zh-CN" altLang="en-US">
                <a:ea typeface="黑体" charset="0"/>
              </a:rPr>
              <a:t>圖像為主，標引為輔。</a:t>
            </a:r>
            <a:endParaRPr lang="en-US" altLang="zh-CN">
              <a:ea typeface="黑体" charset="0"/>
            </a:endParaRPr>
          </a:p>
          <a:p>
            <a:pPr eaLnBrk="1" hangingPunct="1">
              <a:buFontTx/>
              <a:buNone/>
            </a:pPr>
            <a:r>
              <a:rPr lang="zh-CN" altLang="en-US">
                <a:ea typeface="黑体" charset="0"/>
              </a:rPr>
              <a:t>圖版總量</a:t>
            </a:r>
            <a:r>
              <a:rPr lang="en-US" altLang="zh-CN">
                <a:ea typeface="黑体" charset="0"/>
              </a:rPr>
              <a:t>35,105,967 </a:t>
            </a:r>
            <a:r>
              <a:rPr lang="zh-CN" altLang="en-US">
                <a:ea typeface="黑体" charset="0"/>
              </a:rPr>
              <a:t>幀；文字總量</a:t>
            </a:r>
            <a:r>
              <a:rPr lang="en-US" altLang="zh-CN">
                <a:ea typeface="黑体" charset="0"/>
              </a:rPr>
              <a:t>2</a:t>
            </a:r>
            <a:r>
              <a:rPr lang="zh-CN" altLang="en-US">
                <a:ea typeface="黑体" charset="0"/>
              </a:rPr>
              <a:t>億字。</a:t>
            </a:r>
          </a:p>
        </p:txBody>
      </p:sp>
      <p:pic>
        <p:nvPicPr>
          <p:cNvPr id="1075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813"/>
            <a:ext cx="914400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22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矩形 2"/>
          <p:cNvSpPr>
            <a:spLocks noChangeArrowheads="1"/>
          </p:cNvSpPr>
          <p:nvPr/>
        </p:nvSpPr>
        <p:spPr bwMode="auto">
          <a:xfrm>
            <a:off x="3779838" y="209550"/>
            <a:ext cx="453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r" eaLnBrk="1" hangingPunct="1">
              <a:spcBef>
                <a:spcPct val="0"/>
              </a:spcBef>
              <a:buFontTx/>
              <a:buNone/>
            </a:pPr>
            <a:r>
              <a:rPr kumimoji="0" lang="en-US" altLang="zh-CN" sz="3600" b="1">
                <a:solidFill>
                  <a:schemeClr val="bg1"/>
                </a:solidFill>
                <a:latin typeface="宋体" charset="0"/>
              </a:rPr>
              <a:t>CADAL</a:t>
            </a:r>
            <a:r>
              <a:rPr kumimoji="0" lang="zh-CN" altLang="en-US" sz="3600" b="1">
                <a:solidFill>
                  <a:schemeClr val="bg1"/>
                </a:solidFill>
                <a:latin typeface="宋体" charset="0"/>
              </a:rPr>
              <a:t>项目的ＩＲ尝试</a:t>
            </a:r>
          </a:p>
        </p:txBody>
      </p:sp>
      <p:sp>
        <p:nvSpPr>
          <p:cNvPr id="109570" name="灯片编号占位符 1"/>
          <p:cNvSpPr txBox="1">
            <a:spLocks noGrp="1" noChangeArrowheads="1"/>
          </p:cNvSpPr>
          <p:nvPr/>
        </p:nvSpPr>
        <p:spPr bwMode="auto">
          <a:xfrm>
            <a:off x="457200" y="6356350"/>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78B8D97F-D7E7-BB4A-AEE2-2F3E9685AEFD}" type="slidenum">
              <a:rPr kumimoji="0" lang="en-US" altLang="zh-CN" sz="1200">
                <a:solidFill>
                  <a:srgbClr val="9D9D9D"/>
                </a:solidFill>
              </a:rPr>
              <a:pPr eaLnBrk="1" hangingPunct="1">
                <a:spcBef>
                  <a:spcPct val="0"/>
                </a:spcBef>
                <a:buFontTx/>
                <a:buNone/>
              </a:pPr>
              <a:t>33</a:t>
            </a:fld>
            <a:endParaRPr kumimoji="0" lang="en-US" altLang="zh-CN" sz="1200">
              <a:solidFill>
                <a:srgbClr val="9D9D9D"/>
              </a:solidFill>
            </a:endParaRPr>
          </a:p>
        </p:txBody>
      </p:sp>
      <p:pic>
        <p:nvPicPr>
          <p:cNvPr id="1095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813"/>
            <a:ext cx="9144000"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2"/>
          <p:cNvSpPr txBox="1">
            <a:spLocks noChangeArrowheads="1"/>
          </p:cNvSpPr>
          <p:nvPr/>
        </p:nvSpPr>
        <p:spPr bwMode="auto">
          <a:xfrm>
            <a:off x="323850" y="1844675"/>
            <a:ext cx="84963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buFontTx/>
              <a:buNone/>
            </a:pPr>
            <a:r>
              <a:rPr lang="zh-CN" altLang="en-US" sz="4000">
                <a:solidFill>
                  <a:srgbClr val="000000"/>
                </a:solidFill>
                <a:latin typeface="黑体" charset="0"/>
                <a:ea typeface="黑体" charset="0"/>
              </a:rPr>
              <a:t>民國文獻大全</a:t>
            </a:r>
            <a:r>
              <a:rPr lang="en-US" altLang="zh-CN" sz="4000">
                <a:solidFill>
                  <a:srgbClr val="000000"/>
                </a:solidFill>
                <a:latin typeface="黑体" charset="0"/>
                <a:ea typeface="黑体" charset="0"/>
              </a:rPr>
              <a:t> </a:t>
            </a:r>
            <a:r>
              <a:rPr lang="zh-CN" altLang="en-US">
                <a:solidFill>
                  <a:srgbClr val="FF33CC"/>
                </a:solidFill>
                <a:ea typeface="黑体" charset="0"/>
              </a:rPr>
              <a:t>概況</a:t>
            </a:r>
            <a:endParaRPr lang="en-US" altLang="zh-CN">
              <a:solidFill>
                <a:srgbClr val="FF33CC"/>
              </a:solidFill>
              <a:ea typeface="黑体" charset="0"/>
            </a:endParaRPr>
          </a:p>
          <a:p>
            <a:pPr eaLnBrk="1" hangingPunct="1">
              <a:buFontTx/>
              <a:buNone/>
            </a:pPr>
            <a:r>
              <a:rPr lang="zh-CN" altLang="en-US">
                <a:ea typeface="黑体" charset="0"/>
              </a:rPr>
              <a:t>包含公司數據：</a:t>
            </a:r>
            <a:endParaRPr lang="en-US" altLang="zh-CN">
              <a:ea typeface="黑体" charset="0"/>
            </a:endParaRPr>
          </a:p>
          <a:p>
            <a:pPr eaLnBrk="1" hangingPunct="1">
              <a:buFontTx/>
              <a:buNone/>
            </a:pPr>
            <a:r>
              <a:rPr lang="en-US" altLang="zh-CN" b="1"/>
              <a:t>	</a:t>
            </a:r>
            <a:r>
              <a:rPr lang="zh-CN" altLang="en-US" b="1"/>
              <a:t>期刊：</a:t>
            </a:r>
            <a:r>
              <a:rPr lang="en-US" altLang="zh-CN" b="1"/>
              <a:t>  </a:t>
            </a:r>
            <a:r>
              <a:rPr lang="en-US" altLang="zh-CN"/>
              <a:t>5,644,148 </a:t>
            </a:r>
            <a:r>
              <a:rPr lang="zh-CN" altLang="en-US"/>
              <a:t>條記錄；</a:t>
            </a:r>
            <a:r>
              <a:rPr lang="en-US" altLang="zh-CN"/>
              <a:t/>
            </a:r>
            <a:br>
              <a:rPr lang="en-US" altLang="zh-CN"/>
            </a:br>
            <a:r>
              <a:rPr lang="zh-CN" altLang="en-US" b="1"/>
              <a:t>報紙：</a:t>
            </a:r>
            <a:r>
              <a:rPr lang="en-US" altLang="zh-CN"/>
              <a:t>11,975,568 </a:t>
            </a:r>
            <a:r>
              <a:rPr lang="zh-CN" altLang="en-US"/>
              <a:t>條記錄（新聞和廣告）</a:t>
            </a:r>
            <a:endParaRPr lang="en-US" altLang="zh-CN"/>
          </a:p>
          <a:p>
            <a:pPr eaLnBrk="1" hangingPunct="1">
              <a:buFontTx/>
              <a:buNone/>
            </a:pPr>
            <a:r>
              <a:rPr lang="en-US" altLang="zh-CN"/>
              <a:t>	</a:t>
            </a:r>
            <a:r>
              <a:rPr lang="zh-CN" altLang="en-US" sz="2800"/>
              <a:t>含上海</a:t>
            </a:r>
            <a:r>
              <a:rPr lang="en-US" altLang="zh-CN" sz="2800"/>
              <a:t>《</a:t>
            </a:r>
            <a:r>
              <a:rPr lang="zh-CN" altLang="en-US" sz="2800"/>
              <a:t>申報</a:t>
            </a:r>
            <a:r>
              <a:rPr lang="en-US" altLang="zh-CN" sz="2800"/>
              <a:t>》</a:t>
            </a:r>
            <a:r>
              <a:rPr lang="zh-CN" altLang="en-US" sz="2800"/>
              <a:t>、</a:t>
            </a:r>
            <a:r>
              <a:rPr lang="en-US" altLang="zh-CN" sz="2800"/>
              <a:t>《</a:t>
            </a:r>
            <a:r>
              <a:rPr lang="zh-CN" altLang="en-US" sz="2800"/>
              <a:t>民國日報</a:t>
            </a:r>
            <a:r>
              <a:rPr lang="en-US" altLang="zh-CN" sz="2800"/>
              <a:t>》</a:t>
            </a:r>
            <a:r>
              <a:rPr lang="zh-CN" altLang="en-US" sz="2800"/>
              <a:t>，天津</a:t>
            </a:r>
            <a:r>
              <a:rPr lang="en-US" altLang="zh-CN" sz="2800"/>
              <a:t>《</a:t>
            </a:r>
            <a:r>
              <a:rPr lang="zh-CN" altLang="en-US" sz="2800"/>
              <a:t>大公報</a:t>
            </a:r>
            <a:r>
              <a:rPr lang="en-US" altLang="zh-CN" sz="2800"/>
              <a:t>》《</a:t>
            </a:r>
            <a:r>
              <a:rPr lang="zh-CN" altLang="en-US" sz="2800"/>
              <a:t>益世報</a:t>
            </a:r>
            <a:r>
              <a:rPr lang="en-US" altLang="zh-CN" sz="2800"/>
              <a:t>》</a:t>
            </a:r>
            <a:r>
              <a:rPr lang="zh-CN" altLang="en-US" sz="2800"/>
              <a:t>，北京</a:t>
            </a:r>
            <a:r>
              <a:rPr lang="en-US" altLang="zh-CN" sz="2800"/>
              <a:t>《</a:t>
            </a:r>
            <a:r>
              <a:rPr lang="zh-CN" altLang="en-US" sz="2800"/>
              <a:t>順天時報</a:t>
            </a:r>
            <a:r>
              <a:rPr lang="en-US" altLang="zh-CN" sz="2800"/>
              <a:t>》</a:t>
            </a:r>
            <a:r>
              <a:rPr lang="zh-CN" altLang="en-US" sz="2800"/>
              <a:t>等十餘種民國大報</a:t>
            </a:r>
            <a:endParaRPr lang="en-US" altLang="zh-CN" sz="2800"/>
          </a:p>
          <a:p>
            <a:pPr eaLnBrk="1" hangingPunct="1">
              <a:buFontTx/>
              <a:buNone/>
            </a:pPr>
            <a:r>
              <a:rPr lang="en-US" altLang="zh-CN">
                <a:solidFill>
                  <a:srgbClr val="FF0000"/>
                </a:solidFill>
                <a:ea typeface="黑体" charset="0"/>
              </a:rPr>
              <a:t>【</a:t>
            </a:r>
            <a:r>
              <a:rPr lang="zh-CN" altLang="en-US">
                <a:solidFill>
                  <a:srgbClr val="FF0000"/>
                </a:solidFill>
                <a:ea typeface="黑体" charset="0"/>
              </a:rPr>
              <a:t>特點</a:t>
            </a:r>
            <a:r>
              <a:rPr lang="en-US" altLang="zh-CN">
                <a:solidFill>
                  <a:srgbClr val="FF0000"/>
                </a:solidFill>
                <a:ea typeface="黑体" charset="0"/>
              </a:rPr>
              <a:t>】</a:t>
            </a:r>
            <a:r>
              <a:rPr lang="zh-CN" altLang="en-US">
                <a:ea typeface="黑体" charset="0"/>
              </a:rPr>
              <a:t>以報紙和全文為主。其中圖版</a:t>
            </a:r>
            <a:r>
              <a:rPr lang="en-US" altLang="zh-CN">
                <a:ea typeface="黑体" charset="0"/>
              </a:rPr>
              <a:t>142</a:t>
            </a:r>
            <a:r>
              <a:rPr lang="zh-CN" altLang="en-US">
                <a:ea typeface="黑体" charset="0"/>
              </a:rPr>
              <a:t>萬幀，期刊文字量</a:t>
            </a:r>
            <a:r>
              <a:rPr lang="en-US" altLang="zh-CN">
                <a:ea typeface="黑体" charset="0"/>
              </a:rPr>
              <a:t>3</a:t>
            </a:r>
            <a:r>
              <a:rPr lang="zh-CN" altLang="en-US">
                <a:ea typeface="黑体" charset="0"/>
              </a:rPr>
              <a:t>億，報紙文字量約</a:t>
            </a:r>
            <a:r>
              <a:rPr lang="en-US" altLang="zh-CN">
                <a:ea typeface="黑体" charset="0"/>
              </a:rPr>
              <a:t>20</a:t>
            </a:r>
            <a:r>
              <a:rPr lang="zh-CN" altLang="en-US">
                <a:ea typeface="黑体" charset="0"/>
              </a:rPr>
              <a:t>億。</a:t>
            </a: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242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灯片编号占位符 1"/>
          <p:cNvSpPr txBox="1">
            <a:spLocks noGrp="1" noChangeArrowheads="1"/>
          </p:cNvSpPr>
          <p:nvPr/>
        </p:nvSpPr>
        <p:spPr bwMode="auto">
          <a:xfrm>
            <a:off x="107950" y="6448425"/>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C75E9914-AB0A-A645-95CA-947CE6DCE52D}" type="slidenum">
              <a:rPr kumimoji="0" lang="en-US" altLang="zh-CN" sz="1200">
                <a:solidFill>
                  <a:srgbClr val="9D9D9D"/>
                </a:solidFill>
              </a:rPr>
              <a:pPr eaLnBrk="1" hangingPunct="1">
                <a:spcBef>
                  <a:spcPct val="0"/>
                </a:spcBef>
                <a:buFontTx/>
                <a:buNone/>
              </a:pPr>
              <a:t>34</a:t>
            </a:fld>
            <a:endParaRPr kumimoji="0" lang="en-US" altLang="zh-CN" sz="1200">
              <a:solidFill>
                <a:srgbClr val="9D9D9D"/>
              </a:solidFill>
            </a:endParaRPr>
          </a:p>
        </p:txBody>
      </p:sp>
      <p:pic>
        <p:nvPicPr>
          <p:cNvPr id="111618" name="图片 1" descr="screenshot_02.jpg"/>
          <p:cNvPicPr>
            <a:picLocks noChangeAspect="1"/>
          </p:cNvPicPr>
          <p:nvPr/>
        </p:nvPicPr>
        <p:blipFill>
          <a:blip r:embed="rId5">
            <a:extLst>
              <a:ext uri="{28A0092B-C50C-407E-A947-70E740481C1C}">
                <a14:useLocalDpi xmlns:a14="http://schemas.microsoft.com/office/drawing/2010/main" val="0"/>
              </a:ext>
            </a:extLst>
          </a:blip>
          <a:srcRect t="11844"/>
          <a:stretch>
            <a:fillRect/>
          </a:stretch>
        </p:blipFill>
        <p:spPr bwMode="auto">
          <a:xfrm>
            <a:off x="-36513" y="404813"/>
            <a:ext cx="9164638"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slow" advTm="352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700213"/>
            <a:ext cx="8186738" cy="4857750"/>
          </a:xfrm>
        </p:spPr>
        <p:txBody>
          <a:bodyPr>
            <a:normAutofit fontScale="92500" lnSpcReduction="20000"/>
          </a:bodyPr>
          <a:lstStyle/>
          <a:p>
            <a:pPr>
              <a:defRPr/>
            </a:pPr>
            <a:r>
              <a:rPr lang="en-US" altLang="zh-CN" dirty="0" smtClean="0"/>
              <a:t>Review</a:t>
            </a:r>
          </a:p>
          <a:p>
            <a:pPr lvl="1">
              <a:defRPr/>
            </a:pPr>
            <a:r>
              <a:rPr lang="en-US" altLang="zh-CN" dirty="0" smtClean="0"/>
              <a:t>The </a:t>
            </a:r>
            <a:r>
              <a:rPr lang="en-US" altLang="zh-CN" dirty="0"/>
              <a:t>copies of </a:t>
            </a:r>
            <a:r>
              <a:rPr lang="en-US" altLang="zh-CN" dirty="0" smtClean="0"/>
              <a:t>the </a:t>
            </a:r>
            <a:r>
              <a:rPr lang="en-US" altLang="zh-CN" dirty="0"/>
              <a:t>digitized resources or the sum of the books and the copies offered by an applicant shouldn’t be less than 3000.</a:t>
            </a:r>
            <a:endParaRPr lang="zh-CN" altLang="zh-CN" dirty="0"/>
          </a:p>
          <a:p>
            <a:pPr lvl="1">
              <a:defRPr/>
            </a:pPr>
            <a:r>
              <a:rPr lang="en-US" altLang="zh-CN" dirty="0"/>
              <a:t>The copies of digital resource and books provided by applicants will be assessed by CADAL. </a:t>
            </a:r>
            <a:endParaRPr lang="en-US" altLang="zh-CN" dirty="0" smtClean="0"/>
          </a:p>
          <a:p>
            <a:pPr lvl="1">
              <a:defRPr/>
            </a:pPr>
            <a:r>
              <a:rPr lang="en-US" altLang="zh-CN" dirty="0" smtClean="0"/>
              <a:t>Chinese </a:t>
            </a:r>
            <a:r>
              <a:rPr lang="en-US" altLang="zh-CN" dirty="0"/>
              <a:t>resources or non-Chinese resources about China will be considered preferentially </a:t>
            </a:r>
            <a:endParaRPr lang="zh-CN" altLang="zh-CN" dirty="0"/>
          </a:p>
          <a:p>
            <a:pPr lvl="1">
              <a:defRPr/>
            </a:pPr>
            <a:r>
              <a:rPr lang="en-US" altLang="zh-CN" dirty="0"/>
              <a:t>The applicant shall own the copyright or the corresponding disposition of offered resources.</a:t>
            </a:r>
            <a:endParaRPr lang="zh-CN" altLang="zh-CN" dirty="0"/>
          </a:p>
          <a:p>
            <a:pPr lvl="1">
              <a:defRPr/>
            </a:pPr>
            <a:r>
              <a:rPr lang="en-US" altLang="zh-CN" dirty="0"/>
              <a:t>The conditions of rare and special collection can be appropriately relaxed assessed and admitted by CADAL.</a:t>
            </a:r>
            <a:endParaRPr lang="zh-CN" altLang="zh-CN" dirty="0"/>
          </a:p>
          <a:p>
            <a:pPr>
              <a:defRPr/>
            </a:pPr>
            <a:endParaRPr lang="zh-CN" altLang="en-US" dirty="0"/>
          </a:p>
        </p:txBody>
      </p:sp>
      <p:sp>
        <p:nvSpPr>
          <p:cNvPr id="4" name="标题 1"/>
          <p:cNvSpPr txBox="1">
            <a:spLocks/>
          </p:cNvSpPr>
          <p:nvPr/>
        </p:nvSpPr>
        <p:spPr bwMode="auto">
          <a:xfrm>
            <a:off x="457200" y="557213"/>
            <a:ext cx="8229600" cy="1143000"/>
          </a:xfrm>
          <a:prstGeom prst="rect">
            <a:avLst/>
          </a:prstGeom>
          <a:noFill/>
          <a:ln>
            <a:noFill/>
          </a:ln>
          <a:extLst/>
        </p:spPr>
        <p:txBody>
          <a:bodyPr anchor="ctr"/>
          <a:lst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a:lstStyle>
          <a:p>
            <a:pPr eaLnBrk="1" hangingPunct="1">
              <a:defRPr/>
            </a:pPr>
            <a:r>
              <a:rPr kumimoji="0" lang="en-US" altLang="zh-CN" kern="0" dirty="0" smtClean="0">
                <a:solidFill>
                  <a:srgbClr val="0070C0"/>
                </a:solidFill>
              </a:rPr>
              <a:t>Welcome</a:t>
            </a:r>
            <a:r>
              <a:rPr kumimoji="0" lang="zh-CN" altLang="en-US" kern="0" dirty="0" smtClean="0">
                <a:solidFill>
                  <a:srgbClr val="0070C0"/>
                </a:solidFill>
              </a:rPr>
              <a:t> </a:t>
            </a:r>
            <a:r>
              <a:rPr kumimoji="0" lang="en-US" altLang="zh-CN" kern="0" dirty="0" smtClean="0">
                <a:solidFill>
                  <a:srgbClr val="0070C0"/>
                </a:solidFill>
              </a:rPr>
              <a:t>to</a:t>
            </a:r>
            <a:r>
              <a:rPr kumimoji="0" lang="zh-CN" altLang="en-US" kern="0" dirty="0" smtClean="0">
                <a:solidFill>
                  <a:srgbClr val="0070C0"/>
                </a:solidFill>
              </a:rPr>
              <a:t> </a:t>
            </a:r>
            <a:r>
              <a:rPr kumimoji="0" lang="en-US" altLang="zh-CN" kern="0" dirty="0" smtClean="0">
                <a:solidFill>
                  <a:srgbClr val="0070C0"/>
                </a:solidFill>
              </a:rPr>
              <a:t>Join</a:t>
            </a:r>
            <a:r>
              <a:rPr kumimoji="0" lang="zh-CN" altLang="en-US" kern="0" dirty="0" smtClean="0">
                <a:solidFill>
                  <a:srgbClr val="0070C0"/>
                </a:solidFill>
              </a:rPr>
              <a:t> </a:t>
            </a:r>
            <a:r>
              <a:rPr kumimoji="0" lang="en-US" altLang="zh-CN" kern="0" dirty="0" smtClean="0">
                <a:solidFill>
                  <a:srgbClr val="0070C0"/>
                </a:solidFill>
              </a:rPr>
              <a:t>in</a:t>
            </a:r>
            <a:endParaRPr kumimoji="0" lang="zh-CN" altLang="en-US" kern="0" dirty="0">
              <a:solidFill>
                <a:srgbClr val="0070C0"/>
              </a:solidFill>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703"/>
    </mc:Choice>
    <mc:Fallback xmlns="">
      <p:transition spd="slow" advTm="8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内容占位符 2"/>
          <p:cNvSpPr>
            <a:spLocks noGrp="1"/>
          </p:cNvSpPr>
          <p:nvPr>
            <p:ph idx="1"/>
          </p:nvPr>
        </p:nvSpPr>
        <p:spPr>
          <a:xfrm>
            <a:off x="457200" y="1804988"/>
            <a:ext cx="8229600" cy="4525962"/>
          </a:xfrm>
        </p:spPr>
        <p:txBody>
          <a:bodyPr/>
          <a:lstStyle/>
          <a:p>
            <a:pPr marL="457200" indent="-457200">
              <a:lnSpc>
                <a:spcPct val="90000"/>
              </a:lnSpc>
            </a:pPr>
            <a:r>
              <a:rPr lang="en-US" altLang="zh-CN">
                <a:solidFill>
                  <a:srgbClr val="1E1C11"/>
                </a:solidFill>
                <a:ea typeface="黑体" charset="0"/>
              </a:rPr>
              <a:t>CADAL give the authority to access digital recourses services to the users of the applicants within its corresponding IP range (more than </a:t>
            </a:r>
            <a:r>
              <a:rPr lang="en-US" altLang="zh-CN">
                <a:solidFill>
                  <a:srgbClr val="FF0000"/>
                </a:solidFill>
                <a:ea typeface="黑体" charset="0"/>
              </a:rPr>
              <a:t>1.75</a:t>
            </a:r>
            <a:r>
              <a:rPr lang="en-US" altLang="zh-CN">
                <a:solidFill>
                  <a:srgbClr val="1E1C11"/>
                </a:solidFill>
                <a:ea typeface="黑体" charset="0"/>
              </a:rPr>
              <a:t>million books).  </a:t>
            </a:r>
          </a:p>
        </p:txBody>
      </p:sp>
      <p:sp>
        <p:nvSpPr>
          <p:cNvPr id="4" name="标题 1"/>
          <p:cNvSpPr txBox="1">
            <a:spLocks/>
          </p:cNvSpPr>
          <p:nvPr/>
        </p:nvSpPr>
        <p:spPr bwMode="auto">
          <a:xfrm>
            <a:off x="457200" y="557213"/>
            <a:ext cx="8229600" cy="1143000"/>
          </a:xfrm>
          <a:prstGeom prst="rect">
            <a:avLst/>
          </a:prstGeom>
          <a:noFill/>
          <a:ln>
            <a:noFill/>
          </a:ln>
          <a:extLst/>
        </p:spPr>
        <p:txBody>
          <a:bodyPr anchor="ctr"/>
          <a:lst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a:lstStyle>
          <a:p>
            <a:pPr eaLnBrk="1" hangingPunct="1">
              <a:defRPr/>
            </a:pPr>
            <a:r>
              <a:rPr kumimoji="0" lang="en-US" altLang="zh-CN" kern="0" dirty="0" smtClean="0">
                <a:solidFill>
                  <a:srgbClr val="0070C0"/>
                </a:solidFill>
              </a:rPr>
              <a:t>Welcome</a:t>
            </a:r>
            <a:r>
              <a:rPr kumimoji="0" lang="zh-CN" altLang="en-US" kern="0" dirty="0" smtClean="0">
                <a:solidFill>
                  <a:srgbClr val="0070C0"/>
                </a:solidFill>
              </a:rPr>
              <a:t> </a:t>
            </a:r>
            <a:r>
              <a:rPr kumimoji="0" lang="en-US" altLang="zh-CN" kern="0" dirty="0" smtClean="0">
                <a:solidFill>
                  <a:srgbClr val="0070C0"/>
                </a:solidFill>
              </a:rPr>
              <a:t>to</a:t>
            </a:r>
            <a:r>
              <a:rPr kumimoji="0" lang="zh-CN" altLang="en-US" kern="0" dirty="0" smtClean="0">
                <a:solidFill>
                  <a:srgbClr val="0070C0"/>
                </a:solidFill>
              </a:rPr>
              <a:t> </a:t>
            </a:r>
            <a:r>
              <a:rPr kumimoji="0" lang="en-US" altLang="zh-CN" kern="0" dirty="0" smtClean="0">
                <a:solidFill>
                  <a:srgbClr val="0070C0"/>
                </a:solidFill>
              </a:rPr>
              <a:t>Join</a:t>
            </a:r>
            <a:r>
              <a:rPr kumimoji="0" lang="zh-CN" altLang="en-US" kern="0" dirty="0" smtClean="0">
                <a:solidFill>
                  <a:srgbClr val="0070C0"/>
                </a:solidFill>
              </a:rPr>
              <a:t> </a:t>
            </a:r>
            <a:r>
              <a:rPr kumimoji="0" lang="en-US" altLang="zh-CN" kern="0" dirty="0" smtClean="0">
                <a:solidFill>
                  <a:srgbClr val="0070C0"/>
                </a:solidFill>
              </a:rPr>
              <a:t>in</a:t>
            </a:r>
            <a:endParaRPr kumimoji="0" lang="zh-CN" altLang="en-US" kern="0" dirty="0">
              <a:solidFill>
                <a:srgbClr val="0070C0"/>
              </a:solidFill>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38"/>
    </mc:Choice>
    <mc:Fallback xmlns="">
      <p:transition spd="slow" advTm="5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125538"/>
            <a:ext cx="8532813"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92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txBox="1">
            <a:spLocks/>
          </p:cNvSpPr>
          <p:nvPr/>
        </p:nvSpPr>
        <p:spPr bwMode="auto">
          <a:xfrm>
            <a:off x="282575" y="1509713"/>
            <a:ext cx="8783638" cy="766762"/>
          </a:xfrm>
          <a:prstGeom prst="rect">
            <a:avLst/>
          </a:prstGeom>
          <a:noFill/>
          <a:ln w="9525">
            <a:noFill/>
            <a:miter lim="800000"/>
            <a:headEnd/>
            <a:tailEnd/>
          </a:ln>
          <a:effectLst/>
        </p:spPr>
        <p:txBody>
          <a:bodyPr>
            <a:normAutofit/>
          </a:bodyPr>
          <a:lstStyle>
            <a:lvl1pPr marL="342900" indent="-342900">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9pPr>
          </a:lstStyle>
          <a:p>
            <a:pPr eaLnBrk="1" hangingPunct="1">
              <a:spcBef>
                <a:spcPct val="40000"/>
              </a:spcBef>
              <a:buSzPct val="80000"/>
              <a:buFont typeface="Wingdings" pitchFamily="2" charset="2"/>
              <a:buChar char="l"/>
              <a:defRPr/>
            </a:pPr>
            <a:r>
              <a:rPr kumimoji="0" lang="en-US" altLang="zh-CN" dirty="0" smtClean="0">
                <a:solidFill>
                  <a:srgbClr val="000000"/>
                </a:solidFill>
                <a:latin typeface="+mn-lt"/>
                <a:ea typeface="方正姚体" pitchFamily="2" charset="-122"/>
              </a:rPr>
              <a:t>Started from </a:t>
            </a:r>
            <a:r>
              <a:rPr kumimoji="0" lang="en-US" altLang="zh-CN" dirty="0">
                <a:solidFill>
                  <a:srgbClr val="000000"/>
                </a:solidFill>
                <a:latin typeface="+mn-lt"/>
                <a:ea typeface="方正姚体" pitchFamily="2" charset="-122"/>
              </a:rPr>
              <a:t>2001, proceed in 3 phases.</a:t>
            </a:r>
            <a:endParaRPr kumimoji="0" lang="zh-CN" altLang="en-US" dirty="0">
              <a:solidFill>
                <a:srgbClr val="000000"/>
              </a:solidFill>
              <a:latin typeface="+mn-lt"/>
              <a:ea typeface="方正姚体" pitchFamily="2" charset="-122"/>
            </a:endParaRPr>
          </a:p>
        </p:txBody>
      </p:sp>
      <p:pic>
        <p:nvPicPr>
          <p:cNvPr id="46082" name="图片 6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7425" y="1955800"/>
            <a:ext cx="294798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图片 6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675" y="1965325"/>
            <a:ext cx="293211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图片 6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82938" y="1968500"/>
            <a:ext cx="29479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矩形 66"/>
          <p:cNvSpPr>
            <a:spLocks noChangeArrowheads="1"/>
          </p:cNvSpPr>
          <p:nvPr/>
        </p:nvSpPr>
        <p:spPr bwMode="auto">
          <a:xfrm>
            <a:off x="461963" y="2263775"/>
            <a:ext cx="2363787" cy="1079500"/>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en-US" altLang="zh-CN" sz="2000" b="1">
                <a:solidFill>
                  <a:schemeClr val="bg1"/>
                </a:solidFill>
                <a:latin typeface="Times New Roman" charset="0"/>
                <a:ea typeface="微软雅黑" charset="0"/>
                <a:cs typeface="Times New Roman" charset="0"/>
              </a:rPr>
              <a:t>Phase I:</a:t>
            </a:r>
          </a:p>
          <a:p>
            <a:pPr algn="ctr" eaLnBrk="1" hangingPunct="1"/>
            <a:r>
              <a:rPr lang="en-US" altLang="zh-CN" sz="2000" b="1">
                <a:solidFill>
                  <a:schemeClr val="bg1"/>
                </a:solidFill>
                <a:latin typeface="Times New Roman" charset="0"/>
                <a:ea typeface="微软雅黑" charset="0"/>
                <a:cs typeface="Times New Roman" charset="0"/>
              </a:rPr>
              <a:t>10</a:t>
            </a:r>
            <a:r>
              <a:rPr lang="en-US" altLang="zh-CN" sz="2000" b="1" baseline="30000">
                <a:solidFill>
                  <a:schemeClr val="bg1"/>
                </a:solidFill>
                <a:latin typeface="Times New Roman" charset="0"/>
                <a:ea typeface="微软雅黑" charset="0"/>
                <a:cs typeface="Times New Roman" charset="0"/>
              </a:rPr>
              <a:t>th</a:t>
            </a:r>
            <a:r>
              <a:rPr lang="en-US" altLang="zh-CN" sz="2000" b="1">
                <a:solidFill>
                  <a:schemeClr val="bg1"/>
                </a:solidFill>
                <a:latin typeface="Times New Roman" charset="0"/>
                <a:ea typeface="微软雅黑" charset="0"/>
                <a:cs typeface="Times New Roman" charset="0"/>
              </a:rPr>
              <a:t> Five-year Plan</a:t>
            </a:r>
            <a:endParaRPr lang="zh-CN" altLang="en-US" sz="2000" b="1">
              <a:solidFill>
                <a:srgbClr val="C00000"/>
              </a:solidFill>
              <a:latin typeface="Times New Roman" charset="0"/>
              <a:ea typeface="微软雅黑" charset="0"/>
              <a:cs typeface="Times New Roman" charset="0"/>
            </a:endParaRPr>
          </a:p>
        </p:txBody>
      </p:sp>
      <p:sp>
        <p:nvSpPr>
          <p:cNvPr id="68" name="矩形 67"/>
          <p:cNvSpPr>
            <a:spLocks noChangeArrowheads="1"/>
          </p:cNvSpPr>
          <p:nvPr/>
        </p:nvSpPr>
        <p:spPr bwMode="auto">
          <a:xfrm>
            <a:off x="6307138" y="2263775"/>
            <a:ext cx="2457450" cy="1079500"/>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r>
              <a:rPr lang="en-US" altLang="zh-CN" sz="2000" b="1">
                <a:solidFill>
                  <a:schemeClr val="bg1"/>
                </a:solidFill>
                <a:latin typeface="Times New Roman" charset="0"/>
                <a:ea typeface="微软雅黑" charset="0"/>
                <a:cs typeface="Times New Roman" charset="0"/>
              </a:rPr>
              <a:t>Phase III:</a:t>
            </a:r>
          </a:p>
          <a:p>
            <a:pPr algn="ctr" eaLnBrk="1" hangingPunct="1"/>
            <a:r>
              <a:rPr lang="en-US" altLang="zh-CN" sz="2000">
                <a:solidFill>
                  <a:srgbClr val="5F5F5F"/>
                </a:solidFill>
                <a:latin typeface="Times New Roman" charset="0"/>
                <a:ea typeface="微软雅黑" charset="0"/>
                <a:cs typeface="Times New Roman" charset="0"/>
              </a:rPr>
              <a:t> </a:t>
            </a:r>
            <a:r>
              <a:rPr lang="en-US" altLang="zh-CN" sz="2000" b="1">
                <a:solidFill>
                  <a:schemeClr val="bg1"/>
                </a:solidFill>
                <a:latin typeface="Times New Roman" charset="0"/>
                <a:ea typeface="微软雅黑" charset="0"/>
                <a:cs typeface="Times New Roman" charset="0"/>
              </a:rPr>
              <a:t>12</a:t>
            </a:r>
            <a:r>
              <a:rPr lang="en-US" altLang="zh-CN" sz="2000" b="1" baseline="30000">
                <a:solidFill>
                  <a:schemeClr val="bg1"/>
                </a:solidFill>
                <a:latin typeface="Times New Roman" charset="0"/>
                <a:ea typeface="微软雅黑" charset="0"/>
                <a:cs typeface="Times New Roman" charset="0"/>
              </a:rPr>
              <a:t>th</a:t>
            </a:r>
            <a:r>
              <a:rPr lang="en-US" altLang="zh-CN" sz="2000" b="1">
                <a:solidFill>
                  <a:schemeClr val="bg1"/>
                </a:solidFill>
                <a:latin typeface="Times New Roman" charset="0"/>
                <a:ea typeface="微软雅黑" charset="0"/>
                <a:cs typeface="Times New Roman" charset="0"/>
              </a:rPr>
              <a:t> Five-year Plan</a:t>
            </a:r>
            <a:endParaRPr lang="zh-CN" altLang="en-US" sz="2000" b="1">
              <a:solidFill>
                <a:schemeClr val="bg1"/>
              </a:solidFill>
              <a:latin typeface="Times New Roman" charset="0"/>
              <a:ea typeface="微软雅黑" charset="0"/>
            </a:endParaRPr>
          </a:p>
        </p:txBody>
      </p:sp>
      <p:sp>
        <p:nvSpPr>
          <p:cNvPr id="69" name="矩形 68"/>
          <p:cNvSpPr>
            <a:spLocks noChangeArrowheads="1"/>
          </p:cNvSpPr>
          <p:nvPr/>
        </p:nvSpPr>
        <p:spPr bwMode="auto">
          <a:xfrm>
            <a:off x="3560763" y="2233613"/>
            <a:ext cx="2232025" cy="1139825"/>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buFont typeface="Arial" charset="0"/>
              <a:buNone/>
            </a:pPr>
            <a:r>
              <a:rPr lang="en-US" altLang="zh-CN" sz="2000" b="1">
                <a:solidFill>
                  <a:schemeClr val="bg1"/>
                </a:solidFill>
                <a:latin typeface="Times New Roman" charset="0"/>
                <a:ea typeface="微软雅黑" charset="0"/>
                <a:cs typeface="Times New Roman" charset="0"/>
              </a:rPr>
              <a:t>Phase II:</a:t>
            </a:r>
          </a:p>
          <a:p>
            <a:pPr algn="ctr" eaLnBrk="1" hangingPunct="1">
              <a:buFont typeface="Arial" charset="0"/>
              <a:buNone/>
            </a:pPr>
            <a:r>
              <a:rPr lang="en-US" altLang="zh-CN" sz="2000" b="1">
                <a:solidFill>
                  <a:schemeClr val="bg1"/>
                </a:solidFill>
                <a:latin typeface="Times New Roman" charset="0"/>
                <a:ea typeface="微软雅黑" charset="0"/>
                <a:cs typeface="Times New Roman" charset="0"/>
              </a:rPr>
              <a:t>11</a:t>
            </a:r>
            <a:r>
              <a:rPr lang="en-US" altLang="zh-CN" sz="2000" b="1" baseline="30000">
                <a:solidFill>
                  <a:schemeClr val="bg1"/>
                </a:solidFill>
                <a:latin typeface="Times New Roman" charset="0"/>
                <a:ea typeface="微软雅黑" charset="0"/>
                <a:cs typeface="Times New Roman" charset="0"/>
              </a:rPr>
              <a:t>th</a:t>
            </a:r>
            <a:r>
              <a:rPr lang="en-US" altLang="zh-CN" sz="2000" b="1">
                <a:solidFill>
                  <a:schemeClr val="bg1"/>
                </a:solidFill>
                <a:latin typeface="Times New Roman" charset="0"/>
                <a:ea typeface="微软雅黑" charset="0"/>
                <a:cs typeface="Times New Roman" charset="0"/>
              </a:rPr>
              <a:t> Five-year Plan</a:t>
            </a:r>
          </a:p>
        </p:txBody>
      </p:sp>
      <p:sp>
        <p:nvSpPr>
          <p:cNvPr id="70" name="矩形 69"/>
          <p:cNvSpPr>
            <a:spLocks noChangeArrowheads="1"/>
          </p:cNvSpPr>
          <p:nvPr/>
        </p:nvSpPr>
        <p:spPr bwMode="auto">
          <a:xfrm>
            <a:off x="288925" y="4710113"/>
            <a:ext cx="2944813" cy="2101850"/>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5250" indent="-95250">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spcBef>
                <a:spcPts val="600"/>
              </a:spcBef>
              <a:buClr>
                <a:srgbClr val="0070C0"/>
              </a:buClr>
              <a:buFont typeface="Arial" charset="0"/>
              <a:buChar char="•"/>
            </a:pPr>
            <a:r>
              <a:rPr lang="en-US" altLang="zh-CN" sz="2000" b="1" i="1">
                <a:solidFill>
                  <a:srgbClr val="C00000"/>
                </a:solidFill>
                <a:latin typeface="Times New Roman" charset="0"/>
                <a:ea typeface="微软雅黑" charset="0"/>
                <a:cs typeface="Times New Roman" charset="0"/>
              </a:rPr>
              <a:t>1 Million books digitized,</a:t>
            </a:r>
          </a:p>
          <a:p>
            <a:pPr eaLnBrk="1" hangingPunct="1">
              <a:spcBef>
                <a:spcPts val="600"/>
              </a:spcBef>
              <a:buClr>
                <a:srgbClr val="0070C0"/>
              </a:buClr>
              <a:buFont typeface="Arial" charset="0"/>
              <a:buChar char="•"/>
            </a:pPr>
            <a:r>
              <a:rPr lang="en-US" altLang="zh-CN" sz="2000" b="1" i="1">
                <a:solidFill>
                  <a:srgbClr val="C00000"/>
                </a:solidFill>
                <a:latin typeface="Times New Roman" charset="0"/>
                <a:ea typeface="微软雅黑" charset="0"/>
                <a:cs typeface="Times New Roman" charset="0"/>
              </a:rPr>
              <a:t>70 Million CNY funded by Chinese Government</a:t>
            </a:r>
          </a:p>
        </p:txBody>
      </p:sp>
      <p:sp>
        <p:nvSpPr>
          <p:cNvPr id="71" name="矩形 70"/>
          <p:cNvSpPr>
            <a:spLocks noChangeArrowheads="1"/>
          </p:cNvSpPr>
          <p:nvPr/>
        </p:nvSpPr>
        <p:spPr bwMode="auto">
          <a:xfrm>
            <a:off x="6284913" y="4670425"/>
            <a:ext cx="2860675" cy="2197100"/>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5250" indent="-95250">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spcBef>
                <a:spcPts val="600"/>
              </a:spcBef>
              <a:buClr>
                <a:srgbClr val="0070C0"/>
              </a:buClr>
              <a:buFont typeface="Arial" charset="0"/>
              <a:buChar char="•"/>
            </a:pPr>
            <a:r>
              <a:rPr lang="en-US" altLang="zh-CN" sz="2000" b="1" i="1">
                <a:solidFill>
                  <a:srgbClr val="C00000"/>
                </a:solidFill>
                <a:latin typeface="Times New Roman" charset="0"/>
                <a:ea typeface="微软雅黑" charset="0"/>
                <a:cs typeface="Times New Roman" charset="0"/>
              </a:rPr>
              <a:t>Add more resources,</a:t>
            </a:r>
          </a:p>
          <a:p>
            <a:pPr eaLnBrk="1" hangingPunct="1">
              <a:spcBef>
                <a:spcPts val="600"/>
              </a:spcBef>
              <a:buClr>
                <a:srgbClr val="0070C0"/>
              </a:buClr>
              <a:buFont typeface="Arial" charset="0"/>
              <a:buChar char="•"/>
            </a:pPr>
            <a:r>
              <a:rPr lang="en-US" altLang="zh-CN" sz="2000" b="1" i="1">
                <a:solidFill>
                  <a:srgbClr val="C00000"/>
                </a:solidFill>
                <a:latin typeface="Times New Roman" charset="0"/>
                <a:ea typeface="微软雅黑" charset="0"/>
                <a:cs typeface="Times New Roman" charset="0"/>
              </a:rPr>
              <a:t>Step into Knowledge Center</a:t>
            </a:r>
            <a:endParaRPr lang="zh-CN" altLang="en-US" sz="2000" b="1" i="1">
              <a:solidFill>
                <a:srgbClr val="C00000"/>
              </a:solidFill>
              <a:latin typeface="Times New Roman" charset="0"/>
              <a:ea typeface="微软雅黑" charset="0"/>
              <a:cs typeface="Times New Roman" charset="0"/>
            </a:endParaRPr>
          </a:p>
        </p:txBody>
      </p:sp>
      <p:sp>
        <p:nvSpPr>
          <p:cNvPr id="72" name="矩形 71"/>
          <p:cNvSpPr>
            <a:spLocks noChangeArrowheads="1"/>
          </p:cNvSpPr>
          <p:nvPr/>
        </p:nvSpPr>
        <p:spPr bwMode="auto">
          <a:xfrm>
            <a:off x="3260725" y="4683125"/>
            <a:ext cx="3017838" cy="2633663"/>
          </a:xfrm>
          <a:prstGeom prst="rect">
            <a:avLst/>
          </a:prstGeom>
          <a:noFill/>
          <a:ln>
            <a:noFill/>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5250" indent="-95250">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eaLnBrk="1" hangingPunct="1">
              <a:spcBef>
                <a:spcPts val="600"/>
              </a:spcBef>
              <a:buClr>
                <a:srgbClr val="0070C0"/>
              </a:buClr>
              <a:buFont typeface="Arial" charset="0"/>
              <a:buChar char="•"/>
            </a:pPr>
            <a:r>
              <a:rPr lang="en-US" altLang="zh-CN" sz="2000" b="1" i="1">
                <a:solidFill>
                  <a:srgbClr val="C00000"/>
                </a:solidFill>
                <a:latin typeface="Times New Roman" charset="0"/>
                <a:ea typeface="微软雅黑" charset="0"/>
                <a:cs typeface="Times New Roman" charset="0"/>
              </a:rPr>
              <a:t>Add 1.5 Million books,</a:t>
            </a:r>
          </a:p>
          <a:p>
            <a:pPr eaLnBrk="1" hangingPunct="1">
              <a:spcBef>
                <a:spcPts val="600"/>
              </a:spcBef>
              <a:buClr>
                <a:srgbClr val="0070C0"/>
              </a:buClr>
              <a:buFont typeface="Arial" charset="0"/>
              <a:buChar char="•"/>
            </a:pPr>
            <a:r>
              <a:rPr lang="en-US" altLang="zh-CN" sz="2000" b="1" i="1">
                <a:solidFill>
                  <a:srgbClr val="C00000"/>
                </a:solidFill>
                <a:latin typeface="Times New Roman" charset="0"/>
                <a:ea typeface="微软雅黑" charset="0"/>
                <a:cs typeface="Times New Roman" charset="0"/>
              </a:rPr>
              <a:t>150 Million CNY Funded by Chinese government</a:t>
            </a:r>
          </a:p>
          <a:p>
            <a:pPr algn="ctr" eaLnBrk="1" hangingPunct="1">
              <a:spcBef>
                <a:spcPts val="600"/>
              </a:spcBef>
            </a:pPr>
            <a:endParaRPr lang="en-US" altLang="zh-CN" sz="2000" b="1" i="1">
              <a:solidFill>
                <a:srgbClr val="C00000"/>
              </a:solidFill>
              <a:latin typeface="Times New Roman" charset="0"/>
              <a:ea typeface="微软雅黑" charset="0"/>
              <a:cs typeface="Times New Roman" charset="0"/>
            </a:endParaRPr>
          </a:p>
        </p:txBody>
      </p:sp>
      <p:pic>
        <p:nvPicPr>
          <p:cNvPr id="73" name="图片 7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2625" y="4211638"/>
            <a:ext cx="2317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7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4235450"/>
            <a:ext cx="230188"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35113" y="4211638"/>
            <a:ext cx="2317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4" name="组 3"/>
          <p:cNvGrpSpPr>
            <a:grpSpLocks/>
          </p:cNvGrpSpPr>
          <p:nvPr/>
        </p:nvGrpSpPr>
        <p:grpSpPr bwMode="auto">
          <a:xfrm>
            <a:off x="-311150" y="3213100"/>
            <a:ext cx="9864725" cy="1685925"/>
            <a:chOff x="-310995" y="2996952"/>
            <a:chExt cx="9864000" cy="1685878"/>
          </a:xfrm>
        </p:grpSpPr>
        <p:pic>
          <p:nvPicPr>
            <p:cNvPr id="46097" name="图片 26" descr="图片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0995" y="2996952"/>
              <a:ext cx="9864000" cy="168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76"/>
            <p:cNvSpPr txBox="1"/>
            <p:nvPr/>
          </p:nvSpPr>
          <p:spPr>
            <a:xfrm>
              <a:off x="241329" y="3606886"/>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2001</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8" name="TextBox 77"/>
            <p:cNvSpPr txBox="1"/>
            <p:nvPr/>
          </p:nvSpPr>
          <p:spPr>
            <a:xfrm>
              <a:off x="1253555" y="3609158"/>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2003</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9" name="TextBox 78"/>
            <p:cNvSpPr txBox="1"/>
            <p:nvPr/>
          </p:nvSpPr>
          <p:spPr>
            <a:xfrm>
              <a:off x="2238483" y="3611430"/>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2005</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0" name="TextBox 79"/>
            <p:cNvSpPr txBox="1"/>
            <p:nvPr/>
          </p:nvSpPr>
          <p:spPr>
            <a:xfrm>
              <a:off x="3196115" y="3613702"/>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2007</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1" name="TextBox 80"/>
            <p:cNvSpPr txBox="1"/>
            <p:nvPr/>
          </p:nvSpPr>
          <p:spPr>
            <a:xfrm>
              <a:off x="4235635" y="3602326"/>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2009</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2" name="TextBox 81"/>
            <p:cNvSpPr txBox="1"/>
            <p:nvPr/>
          </p:nvSpPr>
          <p:spPr>
            <a:xfrm>
              <a:off x="5234211" y="3604598"/>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2011</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3" name="TextBox 82"/>
            <p:cNvSpPr txBox="1"/>
            <p:nvPr/>
          </p:nvSpPr>
          <p:spPr>
            <a:xfrm>
              <a:off x="6205491" y="3606870"/>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2013</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4" name="TextBox 83"/>
            <p:cNvSpPr txBox="1"/>
            <p:nvPr/>
          </p:nvSpPr>
          <p:spPr>
            <a:xfrm>
              <a:off x="7190419" y="3609142"/>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2015</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5" name="TextBox 84"/>
            <p:cNvSpPr txBox="1"/>
            <p:nvPr/>
          </p:nvSpPr>
          <p:spPr>
            <a:xfrm>
              <a:off x="8216291" y="3611414"/>
              <a:ext cx="771666" cy="369332"/>
            </a:xfrm>
            <a:prstGeom prst="rect">
              <a:avLst/>
            </a:prstGeom>
            <a:noFill/>
          </p:spPr>
          <p:txBody>
            <a:bodyPr wrap="none">
              <a:spAutoFit/>
            </a:bodyPr>
            <a:lstStyle/>
            <a:p>
              <a:pPr eaLnBrk="1" hangingPunct="1">
                <a:buFont typeface="Arial" charset="0"/>
                <a:buNone/>
                <a:defRPr/>
              </a:pP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2017</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9" name="灯片编号占位符 24"/>
          <p:cNvSpPr txBox="1">
            <a:spLocks/>
          </p:cNvSpPr>
          <p:nvPr/>
        </p:nvSpPr>
        <p:spPr bwMode="auto">
          <a:xfrm>
            <a:off x="26988" y="6473825"/>
            <a:ext cx="466725" cy="311150"/>
          </a:xfrm>
          <a:prstGeom prst="rect">
            <a:avLst/>
          </a:prstGeom>
          <a:noFill/>
          <a:ln w="9525">
            <a:noFill/>
            <a:miter lim="800000"/>
            <a:headEnd/>
            <a:tailEnd/>
          </a:ln>
          <a:effec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fld id="{2B6B76DD-725F-6745-8187-FBA412B12634}" type="slidenum">
              <a:rPr lang="en-US" altLang="zh-CN" sz="1200" smtClean="0">
                <a:effectLst>
                  <a:outerShdw blurRad="38100" dist="38100" dir="2700000" algn="tl">
                    <a:srgbClr val="C0C0C0"/>
                  </a:outerShdw>
                </a:effectLst>
              </a:rPr>
              <a:pPr algn="ctr" eaLnBrk="1" hangingPunct="1">
                <a:defRPr/>
              </a:pPr>
              <a:t>4</a:t>
            </a:fld>
            <a:endParaRPr lang="en-US" altLang="zh-CN" sz="1200" smtClean="0">
              <a:effectLst>
                <a:outerShdw blurRad="38100" dist="38100" dir="2700000" algn="tl">
                  <a:srgbClr val="C0C0C0"/>
                </a:outerShdw>
              </a:effectLst>
            </a:endParaRPr>
          </a:p>
        </p:txBody>
      </p:sp>
      <p:sp>
        <p:nvSpPr>
          <p:cNvPr id="46096" name="标题 1"/>
          <p:cNvSpPr>
            <a:spLocks noGrp="1"/>
          </p:cNvSpPr>
          <p:nvPr>
            <p:ph type="title" idx="4294967295"/>
          </p:nvPr>
        </p:nvSpPr>
        <p:spPr>
          <a:xfrm>
            <a:off x="428625" y="357188"/>
            <a:ext cx="8229600" cy="1143000"/>
          </a:xfrm>
        </p:spPr>
        <p:txBody>
          <a:bodyPr/>
          <a:lstStyle/>
          <a:p>
            <a:pPr marL="571500" indent="-571500" eaLnBrk="1" hangingPunct="1">
              <a:buFontTx/>
              <a:buChar char="•"/>
            </a:pPr>
            <a:r>
              <a:rPr kumimoji="0" lang="en-US" altLang="zh-CN"/>
              <a:t/>
            </a:r>
            <a:br>
              <a:rPr kumimoji="0" lang="en-US" altLang="zh-CN"/>
            </a:br>
            <a:r>
              <a:rPr kumimoji="0" lang="en-US" altLang="zh-CN">
                <a:solidFill>
                  <a:srgbClr val="0070C0"/>
                </a:solidFill>
              </a:rPr>
              <a:t>Overview of CADAL</a:t>
            </a:r>
            <a:br>
              <a:rPr kumimoji="0" lang="en-US" altLang="zh-CN">
                <a:solidFill>
                  <a:srgbClr val="0070C0"/>
                </a:solidFill>
              </a:rPr>
            </a:br>
            <a:endParaRPr kumimoji="0" lang="zh-CN" altLang="en-US">
              <a:solidFill>
                <a:srgbClr val="0070C0"/>
              </a:solidFill>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657"/>
    </mc:Choice>
    <mc:Fallback xmlns="">
      <p:transition spd="slow" advTm="5065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slide(fromBottom)">
                                      <p:cBhvr>
                                        <p:cTn id="10" dur="500"/>
                                        <p:tgtEl>
                                          <p:spTgt spid="67"/>
                                        </p:tgtEl>
                                      </p:cBhvr>
                                    </p:animEffect>
                                  </p:childTnLst>
                                </p:cTn>
                              </p:par>
                              <p:par>
                                <p:cTn id="11" presetID="12" presetClass="entr" presetSubtype="1"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slide(fromTop)">
                                      <p:cBhvr>
                                        <p:cTn id="13" dur="500"/>
                                        <p:tgtEl>
                                          <p:spTgt spid="75"/>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slide(fromTop)">
                                      <p:cBhvr>
                                        <p:cTn id="16" dur="500"/>
                                        <p:tgtEl>
                                          <p:spTgt spid="70"/>
                                        </p:tgtEl>
                                      </p:cBhvr>
                                    </p:animEffect>
                                  </p:childTnLst>
                                </p:cTn>
                              </p:par>
                            </p:childTnLst>
                          </p:cTn>
                        </p:par>
                        <p:par>
                          <p:cTn id="17" fill="hold" nodeType="afterGroup">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slide(fromBottom)">
                                      <p:cBhvr>
                                        <p:cTn id="20" dur="500"/>
                                        <p:tgtEl>
                                          <p:spTgt spid="69"/>
                                        </p:tgtEl>
                                      </p:cBhvr>
                                    </p:animEffect>
                                  </p:childTnLst>
                                </p:cTn>
                              </p:par>
                              <p:par>
                                <p:cTn id="21" presetID="12" presetClass="entr" presetSubtype="1"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slide(fromTop)">
                                      <p:cBhvr>
                                        <p:cTn id="23" dur="500"/>
                                        <p:tgtEl>
                                          <p:spTgt spid="73"/>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slide(fromTop)">
                                      <p:cBhvr>
                                        <p:cTn id="26" dur="500"/>
                                        <p:tgtEl>
                                          <p:spTgt spid="72"/>
                                        </p:tgtEl>
                                      </p:cBhvr>
                                    </p:animEffect>
                                  </p:childTnLst>
                                </p:cTn>
                              </p:par>
                            </p:childTnLst>
                          </p:cTn>
                        </p:par>
                        <p:par>
                          <p:cTn id="27" fill="hold" nodeType="afterGroup">
                            <p:stCondLst>
                              <p:cond delay="1000"/>
                            </p:stCondLst>
                            <p:childTnLst>
                              <p:par>
                                <p:cTn id="28" presetID="12" presetClass="entr" presetSubtype="4"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slide(fromBottom)">
                                      <p:cBhvr>
                                        <p:cTn id="30" dur="500"/>
                                        <p:tgtEl>
                                          <p:spTgt spid="68"/>
                                        </p:tgtEl>
                                      </p:cBhvr>
                                    </p:animEffect>
                                  </p:childTnLst>
                                </p:cTn>
                              </p:par>
                              <p:par>
                                <p:cTn id="31" presetID="12" presetClass="entr" presetSubtype="1"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slide(fromTop)">
                                      <p:cBhvr>
                                        <p:cTn id="33" dur="500"/>
                                        <p:tgtEl>
                                          <p:spTgt spid="74"/>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slide(fromTop)">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67" grpId="0"/>
      <p:bldP spid="68" grpId="0"/>
      <p:bldP spid="69" grpId="0"/>
      <p:bldP spid="70" grpId="0"/>
      <p:bldP spid="71" grpId="0"/>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9" name="对象 3"/>
          <p:cNvGraphicFramePr>
            <a:graphicFrameLocks noChangeAspect="1"/>
          </p:cNvGraphicFramePr>
          <p:nvPr/>
        </p:nvGraphicFramePr>
        <p:xfrm>
          <a:off x="-973138" y="1228725"/>
          <a:ext cx="10952163" cy="5629275"/>
        </p:xfrm>
        <a:graphic>
          <a:graphicData uri="http://schemas.openxmlformats.org/presentationml/2006/ole">
            <mc:AlternateContent xmlns:mc="http://schemas.openxmlformats.org/markup-compatibility/2006">
              <mc:Choice xmlns:v="urn:schemas-microsoft-com:vml" Requires="v">
                <p:oleObj spid="_x0000_s48140" name="文档" r:id="rId6" imgW="6646680" imgH="3446640" progId="Word.Document.8">
                  <p:embed/>
                </p:oleObj>
              </mc:Choice>
              <mc:Fallback>
                <p:oleObj name="文档" r:id="rId6" imgW="6646680" imgH="3446640" progId="Word.Document.8">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138" y="1228725"/>
                        <a:ext cx="10952163" cy="562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0" name="内容占位符 2"/>
          <p:cNvSpPr txBox="1">
            <a:spLocks/>
          </p:cNvSpPr>
          <p:nvPr/>
        </p:nvSpPr>
        <p:spPr bwMode="auto">
          <a:xfrm>
            <a:off x="319088" y="476250"/>
            <a:ext cx="881062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buFont typeface="Symbol" charset="2"/>
              <a:buChar char="-"/>
            </a:pPr>
            <a:r>
              <a:rPr lang="en-US" altLang="zh-CN" sz="2400">
                <a:solidFill>
                  <a:srgbClr val="1E1C11"/>
                </a:solidFill>
              </a:rPr>
              <a:t>CADAL has completed digitization of 2.7 million items</a:t>
            </a:r>
            <a:r>
              <a:rPr lang="zh-CN" altLang="en-US" sz="2400">
                <a:solidFill>
                  <a:srgbClr val="1E1C11"/>
                </a:solidFill>
              </a:rPr>
              <a:t>，</a:t>
            </a:r>
            <a:r>
              <a:rPr lang="en-US" altLang="zh-CN" sz="2400">
                <a:solidFill>
                  <a:srgbClr val="1E1C11"/>
                </a:solidFill>
              </a:rPr>
              <a:t>and become one of the largest digital libraries.</a:t>
            </a:r>
            <a:endParaRPr lang="zh-CN" altLang="en-US" sz="2400">
              <a:solidFill>
                <a:srgbClr val="1E1C11"/>
              </a:solidFill>
            </a:endParaRPr>
          </a:p>
        </p:txBody>
      </p:sp>
      <p:sp>
        <p:nvSpPr>
          <p:cNvPr id="4" name="灯片编号占位符 24"/>
          <p:cNvSpPr txBox="1">
            <a:spLocks/>
          </p:cNvSpPr>
          <p:nvPr/>
        </p:nvSpPr>
        <p:spPr bwMode="auto">
          <a:xfrm>
            <a:off x="26988" y="6473825"/>
            <a:ext cx="466725" cy="311150"/>
          </a:xfrm>
          <a:prstGeom prst="rect">
            <a:avLst/>
          </a:prstGeom>
          <a:noFill/>
          <a:ln w="9525">
            <a:noFill/>
            <a:miter lim="800000"/>
            <a:headEnd/>
            <a:tailEnd/>
          </a:ln>
          <a:effectLst/>
        </p:spPr>
        <p:txBody>
          <a:bodyPr/>
          <a:lstStyle>
            <a:lvl1pPr>
              <a:defRPr>
                <a:solidFill>
                  <a:schemeClr val="tx1"/>
                </a:solidFill>
                <a:latin typeface="Arial" charset="0"/>
                <a:ea typeface="宋体" charset="0"/>
              </a:defRPr>
            </a:lvl1pPr>
            <a:lvl2pPr marL="742950" indent="-285750">
              <a:defRPr>
                <a:solidFill>
                  <a:schemeClr val="tx1"/>
                </a:solidFill>
                <a:latin typeface="Arial" charset="0"/>
                <a:ea typeface="宋体" charset="0"/>
              </a:defRPr>
            </a:lvl2pPr>
            <a:lvl3pPr marL="1143000" indent="-228600">
              <a:defRPr>
                <a:solidFill>
                  <a:schemeClr val="tx1"/>
                </a:solidFill>
                <a:latin typeface="Arial" charset="0"/>
                <a:ea typeface="宋体" charset="0"/>
              </a:defRPr>
            </a:lvl3pPr>
            <a:lvl4pPr marL="1600200" indent="-228600">
              <a:defRPr>
                <a:solidFill>
                  <a:schemeClr val="tx1"/>
                </a:solidFill>
                <a:latin typeface="Arial" charset="0"/>
                <a:ea typeface="宋体" charset="0"/>
              </a:defRPr>
            </a:lvl4pPr>
            <a:lvl5pPr marL="2057400" indent="-228600">
              <a:defRPr>
                <a:solidFill>
                  <a:schemeClr val="tx1"/>
                </a:solidFill>
                <a:latin typeface="Arial" charset="0"/>
                <a:ea typeface="宋体" charset="0"/>
              </a:defRPr>
            </a:lvl5pPr>
            <a:lvl6pPr marL="2514600" indent="-228600" eaLnBrk="0" fontAlgn="base" hangingPunct="0">
              <a:spcBef>
                <a:spcPct val="0"/>
              </a:spcBef>
              <a:spcAft>
                <a:spcPct val="0"/>
              </a:spcAft>
              <a:defRPr>
                <a:solidFill>
                  <a:schemeClr val="tx1"/>
                </a:solidFill>
                <a:latin typeface="Arial" charset="0"/>
                <a:ea typeface="宋体" charset="0"/>
              </a:defRPr>
            </a:lvl6pPr>
            <a:lvl7pPr marL="2971800" indent="-228600" eaLnBrk="0" fontAlgn="base" hangingPunct="0">
              <a:spcBef>
                <a:spcPct val="0"/>
              </a:spcBef>
              <a:spcAft>
                <a:spcPct val="0"/>
              </a:spcAft>
              <a:defRPr>
                <a:solidFill>
                  <a:schemeClr val="tx1"/>
                </a:solidFill>
                <a:latin typeface="Arial" charset="0"/>
                <a:ea typeface="宋体" charset="0"/>
              </a:defRPr>
            </a:lvl7pPr>
            <a:lvl8pPr marL="3429000" indent="-228600" eaLnBrk="0" fontAlgn="base" hangingPunct="0">
              <a:spcBef>
                <a:spcPct val="0"/>
              </a:spcBef>
              <a:spcAft>
                <a:spcPct val="0"/>
              </a:spcAft>
              <a:defRPr>
                <a:solidFill>
                  <a:schemeClr val="tx1"/>
                </a:solidFill>
                <a:latin typeface="Arial" charset="0"/>
                <a:ea typeface="宋体" charset="0"/>
              </a:defRPr>
            </a:lvl8pPr>
            <a:lvl9pPr marL="3886200" indent="-228600" eaLnBrk="0" fontAlgn="base" hangingPunct="0">
              <a:spcBef>
                <a:spcPct val="0"/>
              </a:spcBef>
              <a:spcAft>
                <a:spcPct val="0"/>
              </a:spcAft>
              <a:defRPr>
                <a:solidFill>
                  <a:schemeClr val="tx1"/>
                </a:solidFill>
                <a:latin typeface="Arial" charset="0"/>
                <a:ea typeface="宋体" charset="0"/>
              </a:defRPr>
            </a:lvl9pPr>
          </a:lstStyle>
          <a:p>
            <a:pPr algn="ctr" eaLnBrk="1" hangingPunct="1">
              <a:defRPr/>
            </a:pPr>
            <a:fld id="{88969F29-609E-094C-BA57-CE5F97518366}" type="slidenum">
              <a:rPr lang="en-US" altLang="zh-CN" sz="1200" smtClean="0">
                <a:effectLst>
                  <a:outerShdw blurRad="38100" dist="38100" dir="2700000" algn="tl">
                    <a:srgbClr val="C0C0C0"/>
                  </a:outerShdw>
                </a:effectLst>
              </a:rPr>
              <a:pPr algn="ctr" eaLnBrk="1" hangingPunct="1">
                <a:defRPr/>
              </a:pPr>
              <a:t>5</a:t>
            </a:fld>
            <a:endParaRPr lang="en-US" altLang="zh-CN" sz="1200" smtClean="0">
              <a:effectLst>
                <a:outerShdw blurRad="38100" dist="38100" dir="2700000" algn="tl">
                  <a:srgbClr val="C0C0C0"/>
                </a:outerShdw>
              </a:effectLst>
            </a:endParaRPr>
          </a:p>
        </p:txBody>
      </p:sp>
      <p:pic>
        <p:nvPicPr>
          <p:cNvPr id="2" name="声音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60"/>
    </mc:Choice>
    <mc:Fallback xmlns="">
      <p:transition spd="slow" advTm="3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灯片编号占位符 1"/>
          <p:cNvSpPr txBox="1">
            <a:spLocks noGrp="1" noChangeArrowheads="1"/>
          </p:cNvSpPr>
          <p:nvPr/>
        </p:nvSpPr>
        <p:spPr bwMode="auto">
          <a:xfrm>
            <a:off x="8604250" y="0"/>
            <a:ext cx="539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r">
              <a:spcBef>
                <a:spcPct val="0"/>
              </a:spcBef>
              <a:buFontTx/>
              <a:buNone/>
            </a:pPr>
            <a:fld id="{1E66D843-5EE5-EA47-812F-A3C3C35251CF}" type="slidenum">
              <a:rPr kumimoji="0" lang="en-US" altLang="zh-CN" sz="1200">
                <a:latin typeface="Calibri" charset="0"/>
              </a:rPr>
              <a:pPr algn="r">
                <a:spcBef>
                  <a:spcPct val="0"/>
                </a:spcBef>
                <a:buFontTx/>
                <a:buNone/>
              </a:pPr>
              <a:t>6</a:t>
            </a:fld>
            <a:endParaRPr kumimoji="0" lang="en-US" altLang="zh-CN" sz="1200">
              <a:latin typeface="Calibri" charset="0"/>
            </a:endParaRPr>
          </a:p>
        </p:txBody>
      </p:sp>
      <p:sp>
        <p:nvSpPr>
          <p:cNvPr id="16387" name="矩形 16"/>
          <p:cNvSpPr>
            <a:spLocks noChangeArrowheads="1"/>
          </p:cNvSpPr>
          <p:nvPr/>
        </p:nvSpPr>
        <p:spPr bwMode="auto">
          <a:xfrm>
            <a:off x="357188" y="2170113"/>
            <a:ext cx="2781300" cy="3908425"/>
          </a:xfrm>
          <a:prstGeom prst="rect">
            <a:avLst/>
          </a:prstGeom>
          <a:noFill/>
          <a:ln>
            <a:noFill/>
          </a:ln>
          <a:extLst>
            <a:ext uri="{909E8E84-426E-40dd-AFC4-6F175D3DCCD1}"/>
            <a:ext uri="{91240B29-F687-4f45-9708-019B960494DF}"/>
          </a:extLst>
        </p:spPr>
        <p:txBody>
          <a:bodyPr>
            <a:spAutoFit/>
          </a:bodyPr>
          <a:lstStyle/>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Tsinghua University Library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Peking University Library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zh-CN" altLang="en-US" sz="1600" dirty="0">
                <a:solidFill>
                  <a:srgbClr val="000000"/>
                </a:solidFill>
                <a:latin typeface="+mn-lt"/>
              </a:rPr>
              <a:t> </a:t>
            </a:r>
            <a:r>
              <a:rPr lang="en-US" altLang="zh-CN" sz="1600" dirty="0">
                <a:solidFill>
                  <a:srgbClr val="000000"/>
                </a:solidFill>
                <a:latin typeface="+mn-lt"/>
              </a:rPr>
              <a:t>Jilin University Library</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Xi'an </a:t>
            </a:r>
            <a:r>
              <a:rPr lang="en-US" altLang="zh-CN" sz="1600" dirty="0" err="1">
                <a:solidFill>
                  <a:srgbClr val="000000"/>
                </a:solidFill>
                <a:latin typeface="+mn-lt"/>
              </a:rPr>
              <a:t>Jiaotong</a:t>
            </a:r>
            <a:r>
              <a:rPr lang="en-US" altLang="zh-CN" sz="1600" dirty="0">
                <a:solidFill>
                  <a:srgbClr val="000000"/>
                </a:solidFill>
                <a:latin typeface="+mn-lt"/>
              </a:rPr>
              <a:t> University Library</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Zhejiang University Library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err="1">
                <a:solidFill>
                  <a:srgbClr val="000000"/>
                </a:solidFill>
                <a:latin typeface="+mn-lt"/>
              </a:rPr>
              <a:t>Fudan</a:t>
            </a:r>
            <a:r>
              <a:rPr lang="en-US" altLang="zh-CN" sz="1600" dirty="0">
                <a:solidFill>
                  <a:srgbClr val="000000"/>
                </a:solidFill>
                <a:latin typeface="+mn-lt"/>
              </a:rPr>
              <a:t> University Library</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Nanjing University Library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Wuhan University Library</a:t>
            </a:r>
            <a:r>
              <a:rPr lang="en-US" altLang="zh-CN" sz="1600" dirty="0">
                <a:solidFill>
                  <a:srgbClr val="000000"/>
                </a:solidFill>
                <a:latin typeface="+mn-lt"/>
                <a:ea typeface="微软雅黑" pitchFamily="34" charset="-122"/>
              </a:rPr>
              <a:t> </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 </a:t>
            </a:r>
            <a:r>
              <a:rPr lang="en-US" altLang="zh-CN" sz="1600" dirty="0" err="1">
                <a:solidFill>
                  <a:srgbClr val="000000"/>
                </a:solidFill>
                <a:latin typeface="+mn-lt"/>
              </a:rPr>
              <a:t>Zhongshan</a:t>
            </a:r>
            <a:r>
              <a:rPr lang="en-US" altLang="zh-CN" sz="1600" dirty="0">
                <a:solidFill>
                  <a:srgbClr val="000000"/>
                </a:solidFill>
                <a:latin typeface="+mn-lt"/>
              </a:rPr>
              <a:t> University Library</a:t>
            </a:r>
          </a:p>
        </p:txBody>
      </p:sp>
      <p:sp>
        <p:nvSpPr>
          <p:cNvPr id="81923" name="内容占位符 2"/>
          <p:cNvSpPr txBox="1">
            <a:spLocks noChangeArrowheads="1"/>
          </p:cNvSpPr>
          <p:nvPr/>
        </p:nvSpPr>
        <p:spPr bwMode="auto">
          <a:xfrm>
            <a:off x="285750" y="1663700"/>
            <a:ext cx="8429625" cy="500063"/>
          </a:xfrm>
          <a:prstGeom prst="rect">
            <a:avLst/>
          </a:prstGeom>
          <a:noFill/>
          <a:ln>
            <a:noFill/>
          </a:ln>
          <a:extLst>
            <a:ext uri="{909E8E84-426E-40dd-AFC4-6F175D3DCCD1}"/>
            <a:ext uri="{91240B29-F687-4f45-9708-019B960494DF}"/>
          </a:extLst>
        </p:spPr>
        <p:txBody>
          <a:bodyPr/>
          <a:lstStyle>
            <a:lvl1pPr marL="622300" indent="-622300">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9pPr>
          </a:lstStyle>
          <a:p>
            <a:pPr>
              <a:spcBef>
                <a:spcPct val="30000"/>
              </a:spcBef>
              <a:buClr>
                <a:schemeClr val="accent2"/>
              </a:buClr>
              <a:buFont typeface="Symbol" pitchFamily="18" charset="2"/>
              <a:buChar char="-"/>
              <a:defRPr/>
            </a:pPr>
            <a:r>
              <a:rPr kumimoji="0" lang="en-US" altLang="zh-CN" dirty="0">
                <a:solidFill>
                  <a:srgbClr val="CC0066"/>
                </a:solidFill>
                <a:latin typeface="+mn-lt"/>
              </a:rPr>
              <a:t>D</a:t>
            </a:r>
            <a:r>
              <a:rPr kumimoji="0" lang="en-US" altLang="zh-CN" dirty="0" smtClean="0">
                <a:solidFill>
                  <a:srgbClr val="CC0066"/>
                </a:solidFill>
                <a:latin typeface="+mn-lt"/>
              </a:rPr>
              <a:t>omestic partners </a:t>
            </a:r>
            <a:r>
              <a:rPr kumimoji="0" lang="en-US" altLang="zh-CN" dirty="0">
                <a:solidFill>
                  <a:srgbClr val="CC0066"/>
                </a:solidFill>
                <a:latin typeface="+mn-lt"/>
              </a:rPr>
              <a:t>increased up to </a:t>
            </a:r>
            <a:r>
              <a:rPr kumimoji="0" lang="en-US" altLang="zh-CN" b="1" dirty="0">
                <a:solidFill>
                  <a:srgbClr val="CC0066"/>
                </a:solidFill>
                <a:latin typeface="+mn-lt"/>
              </a:rPr>
              <a:t>70</a:t>
            </a:r>
            <a:endParaRPr kumimoji="0" lang="en-US" altLang="zh-CN" b="1" dirty="0">
              <a:solidFill>
                <a:srgbClr val="CC0066"/>
              </a:solidFill>
              <a:latin typeface="+mn-lt"/>
              <a:cs typeface="Times New Roman" pitchFamily="18" charset="0"/>
            </a:endParaRPr>
          </a:p>
        </p:txBody>
      </p:sp>
      <p:sp>
        <p:nvSpPr>
          <p:cNvPr id="16389" name="矩形 7"/>
          <p:cNvSpPr>
            <a:spLocks noChangeArrowheads="1"/>
          </p:cNvSpPr>
          <p:nvPr/>
        </p:nvSpPr>
        <p:spPr bwMode="auto">
          <a:xfrm>
            <a:off x="3286125" y="2173288"/>
            <a:ext cx="2782888" cy="4495800"/>
          </a:xfrm>
          <a:prstGeom prst="rect">
            <a:avLst/>
          </a:prstGeom>
          <a:noFill/>
          <a:ln>
            <a:noFill/>
          </a:ln>
          <a:extLst>
            <a:ext uri="{909E8E84-426E-40dd-AFC4-6F175D3DCCD1}"/>
            <a:ext uri="{91240B29-F687-4f45-9708-019B960494DF}"/>
          </a:extLst>
        </p:spPr>
        <p:txBody>
          <a:bodyPr>
            <a:spAutoFit/>
          </a:bodyPr>
          <a:lstStyle/>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China Agricultural University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Documentation and Information Center, Chinese Academy of Sciences</a:t>
            </a:r>
          </a:p>
          <a:p>
            <a:pPr marL="360363" indent="-360363">
              <a:spcAft>
                <a:spcPts val="600"/>
              </a:spcAft>
              <a:buClr>
                <a:srgbClr val="FF0000"/>
              </a:buClr>
              <a:buFont typeface="Wingdings" pitchFamily="2" charset="2"/>
              <a:buChar char="l"/>
              <a:defRPr/>
            </a:pPr>
            <a:r>
              <a:rPr lang="en-US" altLang="zh-CN" sz="1600" dirty="0" err="1">
                <a:solidFill>
                  <a:srgbClr val="000000"/>
                </a:solidFill>
                <a:latin typeface="+mn-lt"/>
              </a:rPr>
              <a:t>Shihezi</a:t>
            </a:r>
            <a:r>
              <a:rPr lang="en-US" altLang="zh-CN" sz="1600" dirty="0">
                <a:solidFill>
                  <a:srgbClr val="000000"/>
                </a:solidFill>
                <a:latin typeface="+mn-lt"/>
              </a:rPr>
              <a:t> University in Xinjiang</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South China University of Technology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Jinan University</a:t>
            </a:r>
            <a:r>
              <a:rPr lang="en-US" altLang="zh-CN" sz="1600" dirty="0">
                <a:solidFill>
                  <a:srgbClr val="000000"/>
                </a:solidFill>
                <a:latin typeface="+mn-lt"/>
                <a:ea typeface="微软雅黑" pitchFamily="34" charset="-122"/>
              </a:rPr>
              <a:t>  </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The University of Hong Kong</a:t>
            </a:r>
            <a:r>
              <a:rPr lang="en-US" altLang="zh-CN" sz="1600" dirty="0">
                <a:solidFill>
                  <a:srgbClr val="000000"/>
                </a:solidFill>
                <a:latin typeface="+mn-lt"/>
                <a:ea typeface="微软雅黑" pitchFamily="34" charset="-122"/>
              </a:rPr>
              <a:t>   </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The Chinese University of Hong Kong</a:t>
            </a:r>
          </a:p>
          <a:p>
            <a:pPr marL="360363" indent="-360363">
              <a:spcAft>
                <a:spcPts val="600"/>
              </a:spcAft>
              <a:buClr>
                <a:srgbClr val="FF0000"/>
              </a:buClr>
              <a:defRPr/>
            </a:pPr>
            <a:r>
              <a:rPr lang="en-US" altLang="zh-CN" sz="1400" dirty="0">
                <a:latin typeface="+mn-lt"/>
                <a:ea typeface="微软雅黑" pitchFamily="34" charset="-122"/>
              </a:rPr>
              <a:t>       </a:t>
            </a:r>
            <a:endParaRPr lang="zh-CN" altLang="en-US" sz="1400" dirty="0">
              <a:latin typeface="+mn-lt"/>
              <a:ea typeface="微软雅黑" pitchFamily="34" charset="-122"/>
            </a:endParaRPr>
          </a:p>
        </p:txBody>
      </p:sp>
      <p:sp>
        <p:nvSpPr>
          <p:cNvPr id="16390" name="矩形 8"/>
          <p:cNvSpPr>
            <a:spLocks noChangeArrowheads="1"/>
          </p:cNvSpPr>
          <p:nvPr/>
        </p:nvSpPr>
        <p:spPr bwMode="auto">
          <a:xfrm>
            <a:off x="6072188" y="2241550"/>
            <a:ext cx="2782887" cy="3632200"/>
          </a:xfrm>
          <a:prstGeom prst="rect">
            <a:avLst/>
          </a:prstGeom>
          <a:noFill/>
          <a:ln>
            <a:noFill/>
          </a:ln>
          <a:extLst>
            <a:ext uri="{909E8E84-426E-40dd-AFC4-6F175D3DCCD1}"/>
            <a:ext uri="{91240B29-F687-4f45-9708-019B960494DF}"/>
          </a:extLst>
        </p:spPr>
        <p:txBody>
          <a:bodyPr>
            <a:spAutoFit/>
          </a:bodyPr>
          <a:lstStyle/>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 University of Electronic Science and Technology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zh-CN" altLang="en-US" sz="1600" dirty="0">
                <a:solidFill>
                  <a:srgbClr val="000000"/>
                </a:solidFill>
                <a:latin typeface="+mn-lt"/>
              </a:rPr>
              <a:t> </a:t>
            </a:r>
            <a:r>
              <a:rPr lang="en-US" altLang="zh-CN" sz="1600" dirty="0">
                <a:solidFill>
                  <a:srgbClr val="000000"/>
                </a:solidFill>
                <a:latin typeface="+mn-lt"/>
              </a:rPr>
              <a:t>Nanchang University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Suzhou University</a:t>
            </a:r>
            <a:r>
              <a:rPr lang="en-US" altLang="zh-CN" sz="1600" dirty="0">
                <a:solidFill>
                  <a:srgbClr val="000000"/>
                </a:solidFill>
                <a:latin typeface="+mn-lt"/>
                <a:ea typeface="微软雅黑" pitchFamily="34" charset="-122"/>
              </a:rPr>
              <a:t> </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Central Radio and Television University</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North National University</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Guangxi University</a:t>
            </a:r>
            <a:r>
              <a:rPr lang="en-US" altLang="zh-CN" sz="1600" dirty="0">
                <a:solidFill>
                  <a:srgbClr val="000000"/>
                </a:solidFill>
                <a:latin typeface="+mn-lt"/>
                <a:ea typeface="微软雅黑" pitchFamily="34" charset="-122"/>
              </a:rPr>
              <a:t>    </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Chongqing University</a:t>
            </a:r>
            <a:r>
              <a:rPr lang="en-US" altLang="zh-CN" sz="1600" dirty="0">
                <a:solidFill>
                  <a:srgbClr val="000000"/>
                </a:solidFill>
                <a:latin typeface="+mn-lt"/>
                <a:ea typeface="微软雅黑" pitchFamily="34" charset="-122"/>
              </a:rPr>
              <a:t>  </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Harbin Institute of Technology</a:t>
            </a:r>
          </a:p>
          <a:p>
            <a:pPr marL="360363" indent="-360363">
              <a:spcAft>
                <a:spcPts val="600"/>
              </a:spcAft>
              <a:buClr>
                <a:srgbClr val="FF0000"/>
              </a:buClr>
              <a:defRPr/>
            </a:pPr>
            <a:r>
              <a:rPr lang="en-US" altLang="zh-CN" sz="1400" dirty="0">
                <a:latin typeface="+mn-lt"/>
                <a:ea typeface="微软雅黑" pitchFamily="34" charset="-122"/>
              </a:rPr>
              <a:t>       </a:t>
            </a:r>
            <a:endParaRPr lang="zh-CN" altLang="en-US" sz="1400" dirty="0">
              <a:latin typeface="+mn-lt"/>
              <a:ea typeface="微软雅黑" pitchFamily="34" charset="-122"/>
            </a:endParaRPr>
          </a:p>
        </p:txBody>
      </p:sp>
      <p:sp>
        <p:nvSpPr>
          <p:cNvPr id="51206" name="灯片编号占位符 1"/>
          <p:cNvSpPr txBox="1">
            <a:spLocks noGrp="1"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spcBef>
                <a:spcPct val="0"/>
              </a:spcBef>
              <a:buFontTx/>
              <a:buNone/>
            </a:pPr>
            <a:fld id="{820F5226-F757-5C41-A9D0-21C647C9BBFB}" type="slidenum">
              <a:rPr kumimoji="0" lang="en-US" altLang="zh-CN" sz="1200">
                <a:solidFill>
                  <a:srgbClr val="9D9D9D"/>
                </a:solidFill>
              </a:rPr>
              <a:pPr>
                <a:spcBef>
                  <a:spcPct val="0"/>
                </a:spcBef>
                <a:buFontTx/>
                <a:buNone/>
              </a:pPr>
              <a:t>6</a:t>
            </a:fld>
            <a:endParaRPr kumimoji="0" lang="en-US" altLang="zh-CN" sz="1200">
              <a:solidFill>
                <a:srgbClr val="9D9D9D"/>
              </a:solidFill>
            </a:endParaRPr>
          </a:p>
        </p:txBody>
      </p:sp>
      <p:sp>
        <p:nvSpPr>
          <p:cNvPr id="9" name="标题 1"/>
          <p:cNvSpPr txBox="1">
            <a:spLocks/>
          </p:cNvSpPr>
          <p:nvPr/>
        </p:nvSpPr>
        <p:spPr bwMode="auto">
          <a:xfrm>
            <a:off x="457200" y="557213"/>
            <a:ext cx="8229600" cy="1143000"/>
          </a:xfrm>
          <a:prstGeom prst="rect">
            <a:avLst/>
          </a:prstGeom>
          <a:noFill/>
          <a:ln>
            <a:noFill/>
          </a:ln>
          <a:extLst/>
        </p:spPr>
        <p:txBody>
          <a:bodyPr anchor="ctr"/>
          <a:lst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a:lstStyle>
          <a:p>
            <a:pPr eaLnBrk="1" hangingPunct="1">
              <a:defRPr/>
            </a:pPr>
            <a:r>
              <a:rPr kumimoji="0" lang="en-US" altLang="zh-CN" kern="0" smtClean="0">
                <a:solidFill>
                  <a:srgbClr val="0070C0"/>
                </a:solidFill>
              </a:rPr>
              <a:t>Overview of CADAL</a:t>
            </a:r>
            <a:endParaRPr kumimoji="0" lang="zh-CN" altLang="en-US" kern="0" dirty="0">
              <a:solidFill>
                <a:srgbClr val="0070C0"/>
              </a:solidFill>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87"/>
    </mc:Choice>
    <mc:Fallback xmlns="">
      <p:transition spd="slow" advTm="2138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2" presetClass="entr" presetSubtype="4" fill="hold" grpId="0" nodeType="withEffect">
                                  <p:stCondLst>
                                    <p:cond delay="0"/>
                                  </p:stCondLst>
                                  <p:childTnLst>
                                    <p:set>
                                      <p:cBhvr>
                                        <p:cTn id="8" dur="1" fill="hold">
                                          <p:stCondLst>
                                            <p:cond delay="0"/>
                                          </p:stCondLst>
                                        </p:cTn>
                                        <p:tgtEl>
                                          <p:spTgt spid="16387"/>
                                        </p:tgtEl>
                                        <p:attrNameLst>
                                          <p:attrName>style.visibility</p:attrName>
                                        </p:attrNameLst>
                                      </p:cBhvr>
                                      <p:to>
                                        <p:strVal val="visible"/>
                                      </p:to>
                                    </p:set>
                                    <p:animEffect transition="in" filter="slide(fromBottom)">
                                      <p:cBhvr>
                                        <p:cTn id="9" dur="500"/>
                                        <p:tgtEl>
                                          <p:spTgt spid="16387"/>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slide(fromBottom)">
                                      <p:cBhvr>
                                        <p:cTn id="12" dur="500"/>
                                        <p:tgtEl>
                                          <p:spTgt spid="1638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slide(fromBottom)">
                                      <p:cBhvr>
                                        <p:cTn id="15"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6387" grpId="0" autoUpdateAnimBg="0"/>
      <p:bldP spid="16389" grpId="0" autoUpdateAnimBg="0"/>
      <p:bldP spid="1639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灯片编号占位符 1"/>
          <p:cNvSpPr txBox="1">
            <a:spLocks noGrp="1" noChangeArrowheads="1"/>
          </p:cNvSpPr>
          <p:nvPr/>
        </p:nvSpPr>
        <p:spPr bwMode="auto">
          <a:xfrm>
            <a:off x="457200" y="6356350"/>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spcBef>
                <a:spcPct val="0"/>
              </a:spcBef>
              <a:buFontTx/>
              <a:buNone/>
            </a:pPr>
            <a:fld id="{D394E248-69B9-C34C-BB66-4DD9DDE4892B}" type="slidenum">
              <a:rPr kumimoji="0" lang="en-US" altLang="zh-CN" sz="1200">
                <a:solidFill>
                  <a:srgbClr val="9D9D9D"/>
                </a:solidFill>
              </a:rPr>
              <a:pPr>
                <a:spcBef>
                  <a:spcPct val="0"/>
                </a:spcBef>
                <a:buFontTx/>
                <a:buNone/>
              </a:pPr>
              <a:t>7</a:t>
            </a:fld>
            <a:endParaRPr kumimoji="0" lang="en-US" altLang="zh-CN" sz="1200">
              <a:solidFill>
                <a:srgbClr val="9D9D9D"/>
              </a:solidFill>
            </a:endParaRPr>
          </a:p>
        </p:txBody>
      </p:sp>
      <p:sp>
        <p:nvSpPr>
          <p:cNvPr id="18435" name="矩形 2"/>
          <p:cNvSpPr>
            <a:spLocks noChangeArrowheads="1"/>
          </p:cNvSpPr>
          <p:nvPr/>
        </p:nvSpPr>
        <p:spPr bwMode="auto">
          <a:xfrm>
            <a:off x="4857750" y="2170113"/>
            <a:ext cx="3778250" cy="4354512"/>
          </a:xfrm>
          <a:prstGeom prst="rect">
            <a:avLst/>
          </a:prstGeom>
          <a:noFill/>
          <a:ln>
            <a:noFill/>
          </a:ln>
          <a:extLst>
            <a:ext uri="{909E8E84-426E-40dd-AFC4-6F175D3DCCD1}"/>
            <a:ext uri="{91240B29-F687-4f45-9708-019B960494DF}"/>
          </a:extLst>
        </p:spPr>
        <p:txBody>
          <a:bodyPr>
            <a:spAutoFit/>
          </a:bodyPr>
          <a:lstStyle/>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The City University of Hong Kong Library</a:t>
            </a:r>
            <a:r>
              <a:rPr lang="zh-CN" altLang="en-US" sz="1600" dirty="0">
                <a:solidFill>
                  <a:srgbClr val="000000"/>
                </a:solidFill>
                <a:latin typeface="+mn-lt"/>
                <a:ea typeface="微软雅黑" pitchFamily="34" charset="-122"/>
              </a:rPr>
              <a:t>   </a:t>
            </a:r>
            <a:endParaRPr lang="en-US" altLang="zh-CN" sz="1600" dirty="0">
              <a:solidFill>
                <a:srgbClr val="000000"/>
              </a:solidFill>
              <a:latin typeface="+mn-lt"/>
              <a:cs typeface="Times New Roman" pitchFamily="18" charset="0"/>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The University of Hong Kong Library</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The Chinese University of Hong Kong Library</a:t>
            </a:r>
            <a:r>
              <a:rPr lang="zh-CN" altLang="en-US" sz="1600" dirty="0">
                <a:solidFill>
                  <a:srgbClr val="000000"/>
                </a:solidFill>
                <a:latin typeface="+mn-lt"/>
                <a:ea typeface="微软雅黑" pitchFamily="34" charset="-122"/>
              </a:rPr>
              <a:t>  </a:t>
            </a:r>
            <a:endParaRPr lang="en-US" altLang="zh-CN"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ea typeface="微软雅黑" pitchFamily="34" charset="-122"/>
              </a:rPr>
              <a:t>Hong</a:t>
            </a:r>
            <a:r>
              <a:rPr lang="zh-CN" altLang="en-US" sz="1600" dirty="0">
                <a:solidFill>
                  <a:srgbClr val="000000"/>
                </a:solidFill>
                <a:latin typeface="+mn-lt"/>
                <a:ea typeface="微软雅黑" pitchFamily="34" charset="-122"/>
              </a:rPr>
              <a:t> </a:t>
            </a:r>
            <a:r>
              <a:rPr lang="en-US" altLang="zh-CN" sz="1600" dirty="0">
                <a:solidFill>
                  <a:srgbClr val="000000"/>
                </a:solidFill>
                <a:latin typeface="+mn-lt"/>
                <a:ea typeface="微软雅黑" pitchFamily="34" charset="-122"/>
              </a:rPr>
              <a:t>Kong</a:t>
            </a:r>
            <a:r>
              <a:rPr lang="zh-CN" altLang="en-US" sz="1600" dirty="0">
                <a:solidFill>
                  <a:srgbClr val="000000"/>
                </a:solidFill>
                <a:latin typeface="+mn-lt"/>
                <a:ea typeface="微软雅黑" pitchFamily="34" charset="-122"/>
              </a:rPr>
              <a:t>  </a:t>
            </a:r>
            <a:r>
              <a:rPr lang="en-US" altLang="zh-CN" sz="1600" dirty="0">
                <a:solidFill>
                  <a:srgbClr val="000000"/>
                </a:solidFill>
                <a:latin typeface="+mn-lt"/>
                <a:ea typeface="微软雅黑" pitchFamily="34" charset="-122"/>
              </a:rPr>
              <a:t>Baptist</a:t>
            </a:r>
            <a:r>
              <a:rPr lang="zh-CN" altLang="en-US" sz="1600" dirty="0">
                <a:solidFill>
                  <a:srgbClr val="000000"/>
                </a:solidFill>
                <a:latin typeface="+mn-lt"/>
                <a:ea typeface="微软雅黑" pitchFamily="34" charset="-122"/>
              </a:rPr>
              <a:t> </a:t>
            </a:r>
            <a:r>
              <a:rPr lang="en-US" altLang="zh-CN" sz="1600" dirty="0">
                <a:solidFill>
                  <a:srgbClr val="000000"/>
                </a:solidFill>
                <a:latin typeface="+mn-lt"/>
                <a:ea typeface="微软雅黑" pitchFamily="34" charset="-122"/>
              </a:rPr>
              <a:t>University</a:t>
            </a:r>
            <a:r>
              <a:rPr lang="zh-CN" altLang="en-US" sz="1600" dirty="0">
                <a:solidFill>
                  <a:srgbClr val="000000"/>
                </a:solidFill>
                <a:latin typeface="+mn-lt"/>
                <a:ea typeface="微软雅黑" pitchFamily="34" charset="-122"/>
              </a:rPr>
              <a:t> </a:t>
            </a:r>
            <a:r>
              <a:rPr lang="en-US" altLang="zh-CN" sz="1600" dirty="0">
                <a:solidFill>
                  <a:srgbClr val="000000"/>
                </a:solidFill>
                <a:latin typeface="+mn-lt"/>
                <a:ea typeface="微软雅黑" pitchFamily="34" charset="-122"/>
              </a:rPr>
              <a:t>Library</a:t>
            </a:r>
            <a:r>
              <a:rPr lang="zh-CN" altLang="en-US" sz="1600" dirty="0">
                <a:solidFill>
                  <a:srgbClr val="000000"/>
                </a:solidFill>
                <a:latin typeface="+mn-lt"/>
                <a:ea typeface="微软雅黑" pitchFamily="34" charset="-122"/>
              </a:rPr>
              <a:t>    </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The Library of Alexandria, Egypt</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Germany Berlin State Library</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cs typeface="Times New Roman" pitchFamily="18" charset="0"/>
              </a:rPr>
              <a:t>Oxford University Press</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Indian Institute of Science (Bangalore)</a:t>
            </a:r>
            <a:r>
              <a:rPr lang="zh-CN" altLang="en-US" sz="1600" dirty="0">
                <a:solidFill>
                  <a:srgbClr val="000000"/>
                </a:solidFill>
                <a:latin typeface="+mn-lt"/>
              </a:rPr>
              <a:t>）</a:t>
            </a:r>
            <a:endParaRPr lang="zh-CN" altLang="en-US" sz="1600" dirty="0">
              <a:solidFill>
                <a:srgbClr val="000000"/>
              </a:solidFill>
              <a:latin typeface="+mn-lt"/>
              <a:ea typeface="微软雅黑" pitchFamily="34" charset="-122"/>
            </a:endParaRP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Education Research Network (Delhi)</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Anna University</a:t>
            </a:r>
            <a:r>
              <a:rPr lang="zh-CN" altLang="en-US" sz="1600" dirty="0">
                <a:solidFill>
                  <a:srgbClr val="000000"/>
                </a:solidFill>
                <a:latin typeface="+mn-lt"/>
                <a:ea typeface="微软雅黑" pitchFamily="34" charset="-122"/>
              </a:rPr>
              <a:t>       </a:t>
            </a:r>
          </a:p>
          <a:p>
            <a:pPr marL="360363" indent="-360363">
              <a:spcAft>
                <a:spcPts val="600"/>
              </a:spcAft>
              <a:buClr>
                <a:srgbClr val="FF0000"/>
              </a:buClr>
              <a:buFont typeface="Wingdings" pitchFamily="2" charset="2"/>
              <a:buChar char="l"/>
              <a:defRPr/>
            </a:pPr>
            <a:r>
              <a:rPr lang="en-US" altLang="zh-CN" sz="1600" dirty="0">
                <a:solidFill>
                  <a:srgbClr val="000000"/>
                </a:solidFill>
                <a:latin typeface="+mn-lt"/>
              </a:rPr>
              <a:t>……</a:t>
            </a:r>
          </a:p>
          <a:p>
            <a:pPr marL="360363" indent="-360363">
              <a:spcAft>
                <a:spcPts val="600"/>
              </a:spcAft>
              <a:buClr>
                <a:srgbClr val="FF0000"/>
              </a:buClr>
              <a:defRPr/>
            </a:pPr>
            <a:r>
              <a:rPr lang="en-US" altLang="zh-CN" sz="1400" dirty="0">
                <a:latin typeface="+mn-lt"/>
                <a:ea typeface="微软雅黑" pitchFamily="34" charset="-122"/>
              </a:rPr>
              <a:t>         </a:t>
            </a:r>
            <a:endParaRPr lang="zh-CN" altLang="en-US" sz="1400" dirty="0">
              <a:latin typeface="+mn-lt"/>
              <a:ea typeface="微软雅黑" pitchFamily="34" charset="-122"/>
            </a:endParaRPr>
          </a:p>
        </p:txBody>
      </p:sp>
      <p:sp>
        <p:nvSpPr>
          <p:cNvPr id="18436" name="矩形 3"/>
          <p:cNvSpPr>
            <a:spLocks noChangeArrowheads="1"/>
          </p:cNvSpPr>
          <p:nvPr/>
        </p:nvSpPr>
        <p:spPr bwMode="auto">
          <a:xfrm>
            <a:off x="928688" y="2027238"/>
            <a:ext cx="35718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spcBef>
                <a:spcPct val="0"/>
              </a:spcBef>
              <a:spcAft>
                <a:spcPts val="600"/>
              </a:spcAft>
              <a:buClr>
                <a:srgbClr val="FF0000"/>
              </a:buClr>
              <a:buFont typeface="Wingdings" charset="2"/>
              <a:buChar char="l"/>
            </a:pPr>
            <a:r>
              <a:rPr kumimoji="0" lang="en-US" altLang="zh-CN" sz="1400">
                <a:solidFill>
                  <a:srgbClr val="000000"/>
                </a:solidFill>
              </a:rPr>
              <a:t>Carnegie Mellon university</a:t>
            </a:r>
            <a:r>
              <a:rPr kumimoji="0" lang="zh-CN" altLang="en-US" sz="1400">
                <a:solidFill>
                  <a:srgbClr val="000000"/>
                </a:solidFill>
              </a:rPr>
              <a:t>（</a:t>
            </a:r>
            <a:r>
              <a:rPr kumimoji="0" lang="en-US" altLang="zh-CN" sz="1400">
                <a:solidFill>
                  <a:srgbClr val="000000"/>
                </a:solidFill>
              </a:rPr>
              <a:t>CMU</a:t>
            </a:r>
            <a:r>
              <a:rPr kumimoji="0" lang="zh-CN" altLang="en-US" sz="1400">
                <a:solidFill>
                  <a:srgbClr val="000000"/>
                </a:solidFill>
              </a:rPr>
              <a:t>）</a:t>
            </a:r>
            <a:endParaRPr kumimoji="0" lang="en-US" altLang="zh-CN" sz="1400">
              <a:solidFill>
                <a:srgbClr val="000000"/>
              </a:solidFill>
            </a:endParaRPr>
          </a:p>
          <a:p>
            <a:pPr>
              <a:spcBef>
                <a:spcPct val="0"/>
              </a:spcBef>
              <a:spcAft>
                <a:spcPts val="600"/>
              </a:spcAft>
              <a:buClr>
                <a:srgbClr val="FF0000"/>
              </a:buClr>
              <a:buFont typeface="Wingdings" charset="2"/>
              <a:buChar char="l"/>
            </a:pPr>
            <a:r>
              <a:rPr kumimoji="0" lang="en-US" altLang="zh-CN" sz="1400">
                <a:solidFill>
                  <a:srgbClr val="000000"/>
                </a:solidFill>
              </a:rPr>
              <a:t>Cornell University Library </a:t>
            </a:r>
          </a:p>
          <a:p>
            <a:pPr>
              <a:spcBef>
                <a:spcPct val="0"/>
              </a:spcBef>
              <a:spcAft>
                <a:spcPts val="600"/>
              </a:spcAft>
              <a:buClr>
                <a:srgbClr val="FF0000"/>
              </a:buClr>
              <a:buFont typeface="Wingdings" charset="2"/>
              <a:buChar char="l"/>
            </a:pPr>
            <a:r>
              <a:rPr kumimoji="0" lang="en-US" altLang="zh-CN" sz="1400">
                <a:solidFill>
                  <a:srgbClr val="000000"/>
                </a:solidFill>
              </a:rPr>
              <a:t>Harvard-Yenching Library</a:t>
            </a:r>
            <a:r>
              <a:rPr kumimoji="0" lang="zh-CN" altLang="en-US" sz="1400">
                <a:solidFill>
                  <a:srgbClr val="000000"/>
                </a:solidFill>
                <a:ea typeface="微软雅黑" charset="0"/>
              </a:rPr>
              <a:t>  </a:t>
            </a:r>
            <a:endParaRPr kumimoji="0" lang="zh-CN" altLang="en-US" sz="1400">
              <a:solidFill>
                <a:srgbClr val="000000"/>
              </a:solidFill>
            </a:endParaRPr>
          </a:p>
          <a:p>
            <a:pPr>
              <a:spcBef>
                <a:spcPct val="0"/>
              </a:spcBef>
              <a:spcAft>
                <a:spcPts val="600"/>
              </a:spcAft>
              <a:buClr>
                <a:srgbClr val="FF0000"/>
              </a:buClr>
              <a:buFont typeface="Wingdings" charset="2"/>
              <a:buChar char="l"/>
            </a:pPr>
            <a:r>
              <a:rPr kumimoji="0" lang="en-US" altLang="zh-CN" sz="1400">
                <a:solidFill>
                  <a:srgbClr val="000000"/>
                </a:solidFill>
              </a:rPr>
              <a:t>Columbia University Library</a:t>
            </a:r>
          </a:p>
          <a:p>
            <a:pPr>
              <a:spcBef>
                <a:spcPct val="0"/>
              </a:spcBef>
              <a:spcAft>
                <a:spcPts val="600"/>
              </a:spcAft>
              <a:buClr>
                <a:srgbClr val="FF0000"/>
              </a:buClr>
              <a:buFont typeface="Wingdings" charset="2"/>
              <a:buChar char="l"/>
            </a:pPr>
            <a:r>
              <a:rPr kumimoji="0" lang="en-US" altLang="zh-CN" sz="1400">
                <a:solidFill>
                  <a:srgbClr val="000000"/>
                </a:solidFill>
              </a:rPr>
              <a:t>University of Illinois at Urbana-Champaign</a:t>
            </a:r>
          </a:p>
          <a:p>
            <a:pPr>
              <a:spcBef>
                <a:spcPct val="0"/>
              </a:spcBef>
              <a:spcAft>
                <a:spcPts val="600"/>
              </a:spcAft>
              <a:buClr>
                <a:srgbClr val="FF0000"/>
              </a:buClr>
              <a:buFont typeface="Wingdings" charset="2"/>
              <a:buChar char="l"/>
            </a:pPr>
            <a:r>
              <a:rPr kumimoji="0" lang="en-US" altLang="zh-CN" sz="1400">
                <a:solidFill>
                  <a:srgbClr val="000000"/>
                </a:solidFill>
              </a:rPr>
              <a:t>The University of Chicago Library</a:t>
            </a:r>
          </a:p>
          <a:p>
            <a:pPr>
              <a:spcBef>
                <a:spcPct val="0"/>
              </a:spcBef>
              <a:spcAft>
                <a:spcPts val="600"/>
              </a:spcAft>
              <a:buClr>
                <a:srgbClr val="FF0000"/>
              </a:buClr>
              <a:buFont typeface="Wingdings" charset="2"/>
              <a:buChar char="l"/>
            </a:pPr>
            <a:r>
              <a:rPr kumimoji="0" lang="en-US" altLang="zh-CN" sz="1400">
                <a:solidFill>
                  <a:srgbClr val="000000"/>
                </a:solidFill>
              </a:rPr>
              <a:t>University of British Columbia Library, Canada </a:t>
            </a:r>
          </a:p>
          <a:p>
            <a:pPr>
              <a:spcBef>
                <a:spcPct val="0"/>
              </a:spcBef>
              <a:spcAft>
                <a:spcPts val="600"/>
              </a:spcAft>
              <a:buClr>
                <a:srgbClr val="FF0000"/>
              </a:buClr>
              <a:buFont typeface="Wingdings" charset="2"/>
              <a:buChar char="l"/>
            </a:pPr>
            <a:r>
              <a:rPr kumimoji="0" lang="en-US" altLang="zh-CN" sz="1400">
                <a:solidFill>
                  <a:srgbClr val="000000"/>
                </a:solidFill>
              </a:rPr>
              <a:t>Stanford University </a:t>
            </a:r>
          </a:p>
          <a:p>
            <a:pPr>
              <a:spcBef>
                <a:spcPct val="0"/>
              </a:spcBef>
              <a:spcAft>
                <a:spcPts val="600"/>
              </a:spcAft>
              <a:buClr>
                <a:srgbClr val="FF0000"/>
              </a:buClr>
              <a:buFont typeface="Wingdings" charset="2"/>
              <a:buChar char="l"/>
            </a:pPr>
            <a:r>
              <a:rPr kumimoji="0" lang="en-US" altLang="zh-CN" sz="1400">
                <a:solidFill>
                  <a:srgbClr val="000000"/>
                </a:solidFill>
              </a:rPr>
              <a:t>Yale University </a:t>
            </a:r>
          </a:p>
          <a:p>
            <a:pPr>
              <a:spcBef>
                <a:spcPct val="0"/>
              </a:spcBef>
              <a:spcAft>
                <a:spcPts val="600"/>
              </a:spcAft>
              <a:buClr>
                <a:srgbClr val="FF0000"/>
              </a:buClr>
              <a:buFont typeface="Wingdings" charset="2"/>
              <a:buChar char="l"/>
            </a:pPr>
            <a:r>
              <a:rPr kumimoji="0" lang="en-US" altLang="zh-CN" sz="1400">
                <a:solidFill>
                  <a:srgbClr val="000000"/>
                </a:solidFill>
              </a:rPr>
              <a:t>Michigan State University Libraries</a:t>
            </a:r>
          </a:p>
          <a:p>
            <a:pPr>
              <a:spcBef>
                <a:spcPct val="0"/>
              </a:spcBef>
              <a:spcAft>
                <a:spcPts val="600"/>
              </a:spcAft>
              <a:buClr>
                <a:srgbClr val="FF0000"/>
              </a:buClr>
              <a:buFont typeface="Wingdings" charset="2"/>
              <a:buChar char="l"/>
            </a:pPr>
            <a:r>
              <a:rPr kumimoji="0" lang="en-US" altLang="zh-CN" sz="1400">
                <a:solidFill>
                  <a:srgbClr val="000000"/>
                </a:solidFill>
              </a:rPr>
              <a:t>Internet Archive </a:t>
            </a:r>
          </a:p>
          <a:p>
            <a:pPr>
              <a:spcBef>
                <a:spcPct val="0"/>
              </a:spcBef>
              <a:spcAft>
                <a:spcPts val="600"/>
              </a:spcAft>
              <a:buClr>
                <a:srgbClr val="FF0000"/>
              </a:buClr>
              <a:buFont typeface="Wingdings" charset="2"/>
              <a:buChar char="l"/>
            </a:pPr>
            <a:r>
              <a:rPr kumimoji="0" lang="en-US" altLang="zh-CN" sz="1400">
                <a:latin typeface="Arial" charset="0"/>
              </a:rPr>
              <a:t>German National Library </a:t>
            </a:r>
            <a:endParaRPr kumimoji="0" lang="en-US" altLang="zh-CN" sz="1400">
              <a:solidFill>
                <a:srgbClr val="000000"/>
              </a:solidFill>
            </a:endParaRPr>
          </a:p>
          <a:p>
            <a:pPr>
              <a:spcBef>
                <a:spcPct val="0"/>
              </a:spcBef>
              <a:spcAft>
                <a:spcPts val="600"/>
              </a:spcAft>
              <a:buClr>
                <a:srgbClr val="FF0000"/>
              </a:buClr>
              <a:buFont typeface="Wingdings" charset="2"/>
              <a:buChar char="l"/>
            </a:pPr>
            <a:r>
              <a:rPr kumimoji="0" lang="en-US" altLang="zh-CN" sz="1400">
                <a:solidFill>
                  <a:srgbClr val="000000"/>
                </a:solidFill>
              </a:rPr>
              <a:t>Centre de recherché nationale en sciences humaines </a:t>
            </a:r>
            <a:endParaRPr kumimoji="0" lang="en-US" altLang="zh-CN" sz="1800">
              <a:solidFill>
                <a:srgbClr val="FF0000"/>
              </a:solidFill>
            </a:endParaRPr>
          </a:p>
        </p:txBody>
      </p:sp>
      <p:sp>
        <p:nvSpPr>
          <p:cNvPr id="83973" name="内容占位符 2"/>
          <p:cNvSpPr txBox="1">
            <a:spLocks noChangeArrowheads="1"/>
          </p:cNvSpPr>
          <p:nvPr/>
        </p:nvSpPr>
        <p:spPr bwMode="auto">
          <a:xfrm>
            <a:off x="642938" y="1598613"/>
            <a:ext cx="8229600" cy="576262"/>
          </a:xfrm>
          <a:prstGeom prst="rect">
            <a:avLst/>
          </a:prstGeom>
          <a:noFill/>
          <a:ln>
            <a:noFill/>
          </a:ln>
          <a:extLst>
            <a:ext uri="{909E8E84-426E-40dd-AFC4-6F175D3DCCD1}"/>
            <a:ext uri="{91240B29-F687-4f45-9708-019B960494DF}"/>
          </a:extLst>
        </p:spPr>
        <p:txBody>
          <a:bodyPr/>
          <a:lstStyle>
            <a:lvl1pPr marL="342900" indent="-342900">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kumimoji="1" sz="2400">
                <a:solidFill>
                  <a:schemeClr val="tx1"/>
                </a:solidFill>
                <a:latin typeface="Arial" pitchFamily="34" charset="0"/>
                <a:ea typeface="宋体" pitchFamily="2" charset="-122"/>
              </a:defRPr>
            </a:lvl9pPr>
          </a:lstStyle>
          <a:p>
            <a:pPr>
              <a:spcBef>
                <a:spcPct val="30000"/>
              </a:spcBef>
              <a:buClr>
                <a:schemeClr val="accent2"/>
              </a:buClr>
              <a:buFont typeface="Symbol" pitchFamily="18" charset="2"/>
              <a:buChar char="-"/>
              <a:defRPr/>
            </a:pPr>
            <a:r>
              <a:rPr kumimoji="0" lang="en-US" altLang="zh-CN" dirty="0">
                <a:solidFill>
                  <a:srgbClr val="CC0066"/>
                </a:solidFill>
                <a:latin typeface="+mn-lt"/>
              </a:rPr>
              <a:t>Overseas c</a:t>
            </a:r>
            <a:r>
              <a:rPr kumimoji="0" lang="en-US" altLang="zh-CN" dirty="0" smtClean="0">
                <a:solidFill>
                  <a:srgbClr val="CC0066"/>
                </a:solidFill>
                <a:latin typeface="+mn-lt"/>
              </a:rPr>
              <a:t>ooperation </a:t>
            </a:r>
            <a:r>
              <a:rPr kumimoji="0" lang="en-US" altLang="zh-CN" dirty="0">
                <a:solidFill>
                  <a:srgbClr val="CC0066"/>
                </a:solidFill>
                <a:latin typeface="+mn-lt"/>
              </a:rPr>
              <a:t>i</a:t>
            </a:r>
            <a:r>
              <a:rPr kumimoji="0" lang="en-US" altLang="zh-CN" dirty="0" smtClean="0">
                <a:solidFill>
                  <a:srgbClr val="CC0066"/>
                </a:solidFill>
                <a:latin typeface="+mn-lt"/>
              </a:rPr>
              <a:t>nstitutions</a:t>
            </a:r>
            <a:endParaRPr kumimoji="0" lang="en-US" altLang="zh-CN" dirty="0">
              <a:solidFill>
                <a:srgbClr val="CC0066"/>
              </a:solidFill>
              <a:latin typeface="+mn-lt"/>
              <a:ea typeface="黑体" pitchFamily="49" charset="-122"/>
            </a:endParaRPr>
          </a:p>
        </p:txBody>
      </p:sp>
      <p:sp>
        <p:nvSpPr>
          <p:cNvPr id="8" name="标题 1"/>
          <p:cNvSpPr txBox="1">
            <a:spLocks/>
          </p:cNvSpPr>
          <p:nvPr/>
        </p:nvSpPr>
        <p:spPr bwMode="auto">
          <a:xfrm>
            <a:off x="457200" y="557213"/>
            <a:ext cx="8229600" cy="1143000"/>
          </a:xfrm>
          <a:prstGeom prst="rect">
            <a:avLst/>
          </a:prstGeom>
          <a:noFill/>
          <a:ln>
            <a:noFill/>
          </a:ln>
          <a:extLst/>
        </p:spPr>
        <p:txBody>
          <a:bodyPr anchor="ctr"/>
          <a:lst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Arial" charset="0"/>
                <a:ea typeface="黑体" charset="0"/>
                <a:cs typeface="黑体" charset="0"/>
              </a:defRPr>
            </a:lvl2pPr>
            <a:lvl3pPr algn="ctr" rtl="0" eaLnBrk="0" fontAlgn="base" hangingPunct="0">
              <a:spcBef>
                <a:spcPct val="0"/>
              </a:spcBef>
              <a:spcAft>
                <a:spcPct val="0"/>
              </a:spcAft>
              <a:defRPr kumimoji="1" sz="4400">
                <a:solidFill>
                  <a:schemeClr val="tx1"/>
                </a:solidFill>
                <a:latin typeface="Arial" charset="0"/>
                <a:ea typeface="黑体" charset="0"/>
                <a:cs typeface="黑体" charset="0"/>
              </a:defRPr>
            </a:lvl3pPr>
            <a:lvl4pPr algn="ctr" rtl="0" eaLnBrk="0" fontAlgn="base" hangingPunct="0">
              <a:spcBef>
                <a:spcPct val="0"/>
              </a:spcBef>
              <a:spcAft>
                <a:spcPct val="0"/>
              </a:spcAft>
              <a:defRPr kumimoji="1" sz="4400">
                <a:solidFill>
                  <a:schemeClr val="tx1"/>
                </a:solidFill>
                <a:latin typeface="Arial" charset="0"/>
                <a:ea typeface="黑体" charset="0"/>
                <a:cs typeface="黑体" charset="0"/>
              </a:defRPr>
            </a:lvl4pPr>
            <a:lvl5pPr algn="ctr" rtl="0" eaLnBrk="0" fontAlgn="base" hangingPunct="0">
              <a:spcBef>
                <a:spcPct val="0"/>
              </a:spcBef>
              <a:spcAft>
                <a:spcPct val="0"/>
              </a:spcAft>
              <a:defRPr kumimoji="1" sz="4400">
                <a:solidFill>
                  <a:schemeClr val="tx1"/>
                </a:solidFill>
                <a:latin typeface="Arial" charset="0"/>
                <a:ea typeface="黑体" charset="0"/>
                <a:cs typeface="黑体" charset="0"/>
              </a:defRPr>
            </a:lvl5pPr>
            <a:lvl6pPr marL="457200" algn="ctr" rtl="0" fontAlgn="base">
              <a:spcBef>
                <a:spcPct val="0"/>
              </a:spcBef>
              <a:spcAft>
                <a:spcPct val="0"/>
              </a:spcAft>
              <a:defRPr sz="4400">
                <a:solidFill>
                  <a:schemeClr val="tx1"/>
                </a:solidFill>
                <a:latin typeface="Arial" charset="0"/>
                <a:ea typeface="黑体" charset="0"/>
                <a:cs typeface="黑体" charset="0"/>
              </a:defRPr>
            </a:lvl6pPr>
            <a:lvl7pPr marL="914400" algn="ctr" rtl="0" fontAlgn="base">
              <a:spcBef>
                <a:spcPct val="0"/>
              </a:spcBef>
              <a:spcAft>
                <a:spcPct val="0"/>
              </a:spcAft>
              <a:defRPr sz="4400">
                <a:solidFill>
                  <a:schemeClr val="tx1"/>
                </a:solidFill>
                <a:latin typeface="Arial" charset="0"/>
                <a:ea typeface="黑体" charset="0"/>
                <a:cs typeface="黑体" charset="0"/>
              </a:defRPr>
            </a:lvl7pPr>
            <a:lvl8pPr marL="1371600" algn="ctr" rtl="0" fontAlgn="base">
              <a:spcBef>
                <a:spcPct val="0"/>
              </a:spcBef>
              <a:spcAft>
                <a:spcPct val="0"/>
              </a:spcAft>
              <a:defRPr sz="4400">
                <a:solidFill>
                  <a:schemeClr val="tx1"/>
                </a:solidFill>
                <a:latin typeface="Arial" charset="0"/>
                <a:ea typeface="黑体" charset="0"/>
                <a:cs typeface="黑体" charset="0"/>
              </a:defRPr>
            </a:lvl8pPr>
            <a:lvl9pPr marL="1828800" algn="ctr" rtl="0" fontAlgn="base">
              <a:spcBef>
                <a:spcPct val="0"/>
              </a:spcBef>
              <a:spcAft>
                <a:spcPct val="0"/>
              </a:spcAft>
              <a:defRPr sz="4400">
                <a:solidFill>
                  <a:schemeClr val="tx1"/>
                </a:solidFill>
                <a:latin typeface="Arial" charset="0"/>
                <a:ea typeface="黑体" charset="0"/>
                <a:cs typeface="黑体" charset="0"/>
              </a:defRPr>
            </a:lvl9pPr>
          </a:lstStyle>
          <a:p>
            <a:pPr eaLnBrk="1" hangingPunct="1">
              <a:defRPr/>
            </a:pPr>
            <a:r>
              <a:rPr kumimoji="0" lang="en-US" altLang="zh-CN" kern="0" smtClean="0">
                <a:solidFill>
                  <a:srgbClr val="0070C0"/>
                </a:solidFill>
              </a:rPr>
              <a:t>Overview of CADAL</a:t>
            </a:r>
            <a:endParaRPr kumimoji="0" lang="zh-CN" altLang="en-US" kern="0" dirty="0">
              <a:solidFill>
                <a:srgbClr val="0070C0"/>
              </a:solidFill>
            </a:endParaRPr>
          </a:p>
        </p:txBody>
      </p:sp>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41"/>
    </mc:Choice>
    <mc:Fallback xmlns="">
      <p:transition spd="slow" advTm="954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2" presetClass="entr" presetSubtype="4" fill="hold" grpId="0" nodeType="withEffect">
                                  <p:stCondLst>
                                    <p:cond delay="0"/>
                                  </p:stCondLst>
                                  <p:childTnLst>
                                    <p:set>
                                      <p:cBhvr>
                                        <p:cTn id="8" dur="1" fill="hold">
                                          <p:stCondLst>
                                            <p:cond delay="0"/>
                                          </p:stCondLst>
                                        </p:cTn>
                                        <p:tgtEl>
                                          <p:spTgt spid="18435"/>
                                        </p:tgtEl>
                                        <p:attrNameLst>
                                          <p:attrName>style.visibility</p:attrName>
                                        </p:attrNameLst>
                                      </p:cBhvr>
                                      <p:to>
                                        <p:strVal val="visible"/>
                                      </p:to>
                                    </p:set>
                                    <p:animEffect transition="in" filter="slide(fromBottom)">
                                      <p:cBhvr>
                                        <p:cTn id="9" dur="500"/>
                                        <p:tgtEl>
                                          <p:spTgt spid="18435"/>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slide(fromBottom)">
                                      <p:cBhvr>
                                        <p:cTn id="1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8435" grpId="0" autoUpdateAnimBg="0"/>
      <p:bldP spid="1843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内容占位符 3"/>
          <p:cNvSpPr>
            <a:spLocks noGrp="1"/>
          </p:cNvSpPr>
          <p:nvPr>
            <p:ph idx="4294967295"/>
          </p:nvPr>
        </p:nvSpPr>
        <p:spPr>
          <a:xfrm>
            <a:off x="490538" y="665163"/>
            <a:ext cx="8042275" cy="1035050"/>
          </a:xfrm>
        </p:spPr>
        <p:txBody>
          <a:bodyPr/>
          <a:lstStyle/>
          <a:p>
            <a:pPr algn="just" eaLnBrk="1" hangingPunct="1">
              <a:buFont typeface="Symbol" charset="2"/>
              <a:buChar char="-"/>
            </a:pPr>
            <a:r>
              <a:rPr kumimoji="0" lang="zh-CN" altLang="en-US" sz="2400">
                <a:solidFill>
                  <a:srgbClr val="1E1C11"/>
                </a:solidFill>
              </a:rPr>
              <a:t>May 15 2012, director–general of UNESCO (United Nations Educational Scientific and Cultural Organization) Ms. Irina Bokova visited CADAL.</a:t>
            </a:r>
          </a:p>
        </p:txBody>
      </p:sp>
      <p:sp>
        <p:nvSpPr>
          <p:cNvPr id="55298" name="灯片编号占位符 1"/>
          <p:cNvSpPr txBox="1">
            <a:spLocks noGrp="1" noChangeArrowheads="1"/>
          </p:cNvSpPr>
          <p:nvPr/>
        </p:nvSpPr>
        <p:spPr bwMode="auto">
          <a:xfrm>
            <a:off x="250825" y="6356350"/>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F0013BA6-F735-8947-86DA-FFC4B1FC9332}" type="slidenum">
              <a:rPr kumimoji="0" lang="en-US" altLang="zh-CN" sz="1200">
                <a:solidFill>
                  <a:srgbClr val="9D9D9D"/>
                </a:solidFill>
              </a:rPr>
              <a:pPr eaLnBrk="1" hangingPunct="1">
                <a:spcBef>
                  <a:spcPct val="0"/>
                </a:spcBef>
                <a:buFontTx/>
                <a:buNone/>
              </a:pPr>
              <a:t>8</a:t>
            </a:fld>
            <a:endParaRPr kumimoji="0" lang="en-US" altLang="zh-CN" sz="1200">
              <a:solidFill>
                <a:srgbClr val="9D9D9D"/>
              </a:solidFill>
            </a:endParaRPr>
          </a:p>
        </p:txBody>
      </p:sp>
      <p:pic>
        <p:nvPicPr>
          <p:cNvPr id="552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 y="2062163"/>
            <a:ext cx="780732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声音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41"/>
    </mc:Choice>
    <mc:Fallback xmlns="">
      <p:transition spd="slow" advTm="1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内容占位符 3"/>
          <p:cNvSpPr>
            <a:spLocks noGrp="1"/>
          </p:cNvSpPr>
          <p:nvPr>
            <p:ph idx="4294967295"/>
          </p:nvPr>
        </p:nvSpPr>
        <p:spPr>
          <a:xfrm>
            <a:off x="490538" y="534988"/>
            <a:ext cx="8042275" cy="1035050"/>
          </a:xfrm>
        </p:spPr>
        <p:txBody>
          <a:bodyPr/>
          <a:lstStyle/>
          <a:p>
            <a:pPr algn="just" eaLnBrk="1" hangingPunct="1">
              <a:buFont typeface="Symbol" charset="2"/>
              <a:buChar char="-"/>
            </a:pPr>
            <a:r>
              <a:rPr kumimoji="0" lang="zh-CN" altLang="en-US" sz="2400">
                <a:solidFill>
                  <a:srgbClr val="1E1C11"/>
                </a:solidFill>
                <a:ea typeface="黑体" charset="0"/>
              </a:rPr>
              <a:t>Nov</a:t>
            </a:r>
            <a:r>
              <a:rPr kumimoji="0" lang="en-US" altLang="zh-CN" sz="2400">
                <a:solidFill>
                  <a:srgbClr val="1E1C11"/>
                </a:solidFill>
                <a:ea typeface="黑体" charset="0"/>
              </a:rPr>
              <a:t>.</a:t>
            </a:r>
            <a:r>
              <a:rPr kumimoji="0" lang="zh-CN" altLang="en-US" sz="2400">
                <a:solidFill>
                  <a:srgbClr val="1E1C11"/>
                </a:solidFill>
                <a:ea typeface="黑体" charset="0"/>
              </a:rPr>
              <a:t> 5, 2012, assistant director-general of UNESCO Ms.Kallunki visited CADAL.</a:t>
            </a:r>
          </a:p>
          <a:p>
            <a:pPr algn="just" eaLnBrk="1" hangingPunct="1">
              <a:buFont typeface="Symbol" charset="2"/>
              <a:buChar char="-"/>
            </a:pPr>
            <a:endParaRPr kumimoji="0" lang="zh-CN" altLang="en-US" sz="2400">
              <a:solidFill>
                <a:srgbClr val="1E1C11"/>
              </a:solidFill>
              <a:ea typeface="黑体" charset="0"/>
            </a:endParaRPr>
          </a:p>
        </p:txBody>
      </p:sp>
      <p:sp>
        <p:nvSpPr>
          <p:cNvPr id="57346" name="灯片编号占位符 1"/>
          <p:cNvSpPr txBox="1">
            <a:spLocks noGrp="1" noChangeArrowheads="1"/>
          </p:cNvSpPr>
          <p:nvPr/>
        </p:nvSpPr>
        <p:spPr bwMode="auto">
          <a:xfrm>
            <a:off x="457200" y="6356350"/>
            <a:ext cx="9001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eaLnBrk="1" hangingPunct="1">
              <a:spcBef>
                <a:spcPct val="0"/>
              </a:spcBef>
              <a:buFontTx/>
              <a:buNone/>
            </a:pPr>
            <a:fld id="{0F3DEE23-67AA-8A4D-80FD-8E45EDB17B5E}" type="slidenum">
              <a:rPr kumimoji="0" lang="en-US" altLang="zh-CN" sz="1200">
                <a:solidFill>
                  <a:srgbClr val="9D9D9D"/>
                </a:solidFill>
              </a:rPr>
              <a:pPr eaLnBrk="1" hangingPunct="1">
                <a:spcBef>
                  <a:spcPct val="0"/>
                </a:spcBef>
                <a:buFontTx/>
                <a:buNone/>
              </a:pPr>
              <a:t>9</a:t>
            </a:fld>
            <a:endParaRPr kumimoji="0" lang="en-US" altLang="zh-CN" sz="1200">
              <a:solidFill>
                <a:srgbClr val="9D9D9D"/>
              </a:solidFill>
            </a:endParaRPr>
          </a:p>
        </p:txBody>
      </p:sp>
      <p:pic>
        <p:nvPicPr>
          <p:cNvPr id="57347"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38" y="1412875"/>
            <a:ext cx="710565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内容占位符 3"/>
          <p:cNvSpPr txBox="1">
            <a:spLocks/>
          </p:cNvSpPr>
          <p:nvPr/>
        </p:nvSpPr>
        <p:spPr bwMode="auto">
          <a:xfrm>
            <a:off x="642938" y="5489575"/>
            <a:ext cx="78898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kumimoji="1" sz="3200">
                <a:solidFill>
                  <a:schemeClr val="tx1"/>
                </a:solidFill>
                <a:latin typeface="Times New Roman" charset="0"/>
                <a:ea typeface="宋体" charset="0"/>
              </a:defRPr>
            </a:lvl1pPr>
            <a:lvl2pPr marL="742950" indent="-285750">
              <a:spcBef>
                <a:spcPct val="20000"/>
              </a:spcBef>
              <a:buFont typeface="Arial" charset="0"/>
              <a:buChar char="–"/>
              <a:defRPr kumimoji="1" sz="2800">
                <a:solidFill>
                  <a:schemeClr val="tx1"/>
                </a:solidFill>
                <a:latin typeface="Times New Roman" charset="0"/>
                <a:ea typeface="宋体" charset="0"/>
              </a:defRPr>
            </a:lvl2pPr>
            <a:lvl3pPr marL="1143000" indent="-228600">
              <a:spcBef>
                <a:spcPct val="20000"/>
              </a:spcBef>
              <a:buFont typeface="Arial" charset="0"/>
              <a:buChar char="•"/>
              <a:defRPr kumimoji="1" sz="2400">
                <a:solidFill>
                  <a:schemeClr val="tx1"/>
                </a:solidFill>
                <a:latin typeface="Times New Roman" charset="0"/>
                <a:ea typeface="宋体" charset="0"/>
              </a:defRPr>
            </a:lvl3pPr>
            <a:lvl4pPr marL="1600200" indent="-228600">
              <a:spcBef>
                <a:spcPct val="20000"/>
              </a:spcBef>
              <a:buFont typeface="Arial" charset="0"/>
              <a:buChar char="–"/>
              <a:defRPr kumimoji="1" sz="2000">
                <a:solidFill>
                  <a:schemeClr val="tx1"/>
                </a:solidFill>
                <a:latin typeface="Times New Roman" charset="0"/>
                <a:ea typeface="宋体" charset="0"/>
              </a:defRPr>
            </a:lvl4pPr>
            <a:lvl5pPr marL="2057400" indent="-228600">
              <a:spcBef>
                <a:spcPct val="20000"/>
              </a:spcBef>
              <a:buFont typeface="Arial" charset="0"/>
              <a:buChar char="»"/>
              <a:defRPr kumimoji="1" sz="2000">
                <a:solidFill>
                  <a:schemeClr val="tx1"/>
                </a:solidFill>
                <a:latin typeface="Times New Roman" charset="0"/>
                <a:ea typeface="宋体"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Times New Roman" charset="0"/>
                <a:ea typeface="宋体" charset="0"/>
              </a:defRPr>
            </a:lvl9pPr>
          </a:lstStyle>
          <a:p>
            <a:pPr algn="just" eaLnBrk="1" hangingPunct="1">
              <a:buFont typeface="Symbol" charset="2"/>
              <a:buChar char="-"/>
            </a:pPr>
            <a:r>
              <a:rPr kumimoji="0" lang="en-US" altLang="zh-CN" sz="2400">
                <a:solidFill>
                  <a:srgbClr val="FF0000"/>
                </a:solidFill>
                <a:ea typeface="黑体" charset="0"/>
              </a:rPr>
              <a:t>Aug.</a:t>
            </a:r>
            <a:r>
              <a:rPr kumimoji="0" lang="zh-CN" altLang="en-US" sz="2400">
                <a:solidFill>
                  <a:srgbClr val="FF0000"/>
                </a:solidFill>
                <a:ea typeface="黑体" charset="0"/>
              </a:rPr>
              <a:t> 201</a:t>
            </a:r>
            <a:r>
              <a:rPr kumimoji="0" lang="en-US" altLang="zh-CN" sz="2400">
                <a:solidFill>
                  <a:srgbClr val="FF0000"/>
                </a:solidFill>
                <a:ea typeface="黑体" charset="0"/>
              </a:rPr>
              <a:t>3</a:t>
            </a:r>
            <a:r>
              <a:rPr kumimoji="0" lang="zh-CN" altLang="en-US" sz="2400">
                <a:solidFill>
                  <a:srgbClr val="FF0000"/>
                </a:solidFill>
                <a:ea typeface="黑体" charset="0"/>
              </a:rPr>
              <a:t>, UNESCO </a:t>
            </a:r>
            <a:r>
              <a:rPr kumimoji="0" lang="en-US" altLang="zh-CN" sz="2400">
                <a:solidFill>
                  <a:srgbClr val="FF0000"/>
                </a:solidFill>
                <a:ea typeface="黑体" charset="0"/>
              </a:rPr>
              <a:t>passed a resolution to found the Engineering Knowledge Center in China. </a:t>
            </a:r>
            <a:endParaRPr kumimoji="0" lang="zh-CN" altLang="en-US" sz="2400">
              <a:solidFill>
                <a:srgbClr val="FF0000"/>
              </a:solidFill>
              <a:ea typeface="黑体" charset="0"/>
            </a:endParaRPr>
          </a:p>
          <a:p>
            <a:pPr eaLnBrk="1" hangingPunct="1">
              <a:buFont typeface="Symbol" charset="2"/>
              <a:buChar char="-"/>
            </a:pPr>
            <a:endParaRPr kumimoji="0" lang="zh-CN" altLang="en-US" sz="2400">
              <a:solidFill>
                <a:srgbClr val="1E1C11"/>
              </a:solidFill>
              <a:ea typeface="黑体" charset="0"/>
            </a:endParaRPr>
          </a:p>
        </p:txBody>
      </p:sp>
      <p:pic>
        <p:nvPicPr>
          <p:cNvPr id="3" name="声音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63"/>
    </mc:Choice>
    <mc:Fallback xmlns="">
      <p:transition spd="slow" advTm="45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自定义设计方案">
  <a:themeElements>
    <a:clrScheme name="1_自定义设计方案 1">
      <a:dk1>
        <a:srgbClr val="5F5F5F"/>
      </a:dk1>
      <a:lt1>
        <a:srgbClr val="FFFFFF"/>
      </a:lt1>
      <a:dk2>
        <a:srgbClr val="002D89"/>
      </a:dk2>
      <a:lt2>
        <a:srgbClr val="EEECE1"/>
      </a:lt2>
      <a:accent1>
        <a:srgbClr val="4F81BD"/>
      </a:accent1>
      <a:accent2>
        <a:srgbClr val="C0504D"/>
      </a:accent2>
      <a:accent3>
        <a:srgbClr val="FFFFFF"/>
      </a:accent3>
      <a:accent4>
        <a:srgbClr val="505050"/>
      </a:accent4>
      <a:accent5>
        <a:srgbClr val="B2C1DB"/>
      </a:accent5>
      <a:accent6>
        <a:srgbClr val="AE4845"/>
      </a:accent6>
      <a:hlink>
        <a:srgbClr val="0000FF"/>
      </a:hlink>
      <a:folHlink>
        <a:srgbClr val="800080"/>
      </a:folHlink>
    </a:clrScheme>
    <a:fontScheme name="1_自定义设计方案">
      <a:majorFont>
        <a:latin typeface="Arial"/>
        <a:ea typeface="黑体"/>
        <a:cs typeface="黑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1_自定义设计方案 1">
        <a:dk1>
          <a:srgbClr val="5F5F5F"/>
        </a:dk1>
        <a:lt1>
          <a:srgbClr val="FFFFFF"/>
        </a:lt1>
        <a:dk2>
          <a:srgbClr val="002D89"/>
        </a:dk2>
        <a:lt2>
          <a:srgbClr val="EEECE1"/>
        </a:lt2>
        <a:accent1>
          <a:srgbClr val="4F81BD"/>
        </a:accent1>
        <a:accent2>
          <a:srgbClr val="C0504D"/>
        </a:accent2>
        <a:accent3>
          <a:srgbClr val="FFFFFF"/>
        </a:accent3>
        <a:accent4>
          <a:srgbClr val="50505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DAL ppt模板">
  <a:themeElements>
    <a:clrScheme name="CADAL ppt模板 1">
      <a:dk1>
        <a:srgbClr val="5F5F5F"/>
      </a:dk1>
      <a:lt1>
        <a:srgbClr val="FFFFFF"/>
      </a:lt1>
      <a:dk2>
        <a:srgbClr val="002D89"/>
      </a:dk2>
      <a:lt2>
        <a:srgbClr val="EEECE1"/>
      </a:lt2>
      <a:accent1>
        <a:srgbClr val="4F81BD"/>
      </a:accent1>
      <a:accent2>
        <a:srgbClr val="C0504D"/>
      </a:accent2>
      <a:accent3>
        <a:srgbClr val="FFFFFF"/>
      </a:accent3>
      <a:accent4>
        <a:srgbClr val="505050"/>
      </a:accent4>
      <a:accent5>
        <a:srgbClr val="B2C1DB"/>
      </a:accent5>
      <a:accent6>
        <a:srgbClr val="AE4845"/>
      </a:accent6>
      <a:hlink>
        <a:srgbClr val="0000FF"/>
      </a:hlink>
      <a:folHlink>
        <a:srgbClr val="800080"/>
      </a:folHlink>
    </a:clrScheme>
    <a:fontScheme name="CADAL ppt模板">
      <a:majorFont>
        <a:latin typeface="Arial"/>
        <a:ea typeface="黑体"/>
        <a:cs typeface="黑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CADAL ppt模板 1">
        <a:dk1>
          <a:srgbClr val="5F5F5F"/>
        </a:dk1>
        <a:lt1>
          <a:srgbClr val="FFFFFF"/>
        </a:lt1>
        <a:dk2>
          <a:srgbClr val="002D89"/>
        </a:dk2>
        <a:lt2>
          <a:srgbClr val="EEECE1"/>
        </a:lt2>
        <a:accent1>
          <a:srgbClr val="4F81BD"/>
        </a:accent1>
        <a:accent2>
          <a:srgbClr val="C0504D"/>
        </a:accent2>
        <a:accent3>
          <a:srgbClr val="FFFFFF"/>
        </a:accent3>
        <a:accent4>
          <a:srgbClr val="50505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自定义设计方案">
  <a:themeElements>
    <a:clrScheme name="2_自定义设计方案 1">
      <a:dk1>
        <a:srgbClr val="5F5F5F"/>
      </a:dk1>
      <a:lt1>
        <a:srgbClr val="FFFFFF"/>
      </a:lt1>
      <a:dk2>
        <a:srgbClr val="002D89"/>
      </a:dk2>
      <a:lt2>
        <a:srgbClr val="EEECE1"/>
      </a:lt2>
      <a:accent1>
        <a:srgbClr val="4F81BD"/>
      </a:accent1>
      <a:accent2>
        <a:srgbClr val="C0504D"/>
      </a:accent2>
      <a:accent3>
        <a:srgbClr val="FFFFFF"/>
      </a:accent3>
      <a:accent4>
        <a:srgbClr val="505050"/>
      </a:accent4>
      <a:accent5>
        <a:srgbClr val="B2C1DB"/>
      </a:accent5>
      <a:accent6>
        <a:srgbClr val="AE4845"/>
      </a:accent6>
      <a:hlink>
        <a:srgbClr val="0000FF"/>
      </a:hlink>
      <a:folHlink>
        <a:srgbClr val="800080"/>
      </a:folHlink>
    </a:clrScheme>
    <a:fontScheme name="2_自定义设计方案">
      <a:majorFont>
        <a:latin typeface="Arial"/>
        <a:ea typeface="黑体"/>
        <a:cs typeface="黑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0"/>
            <a:cs typeface="宋体" charset="0"/>
          </a:defRPr>
        </a:defPPr>
      </a:lstStyle>
    </a:lnDef>
  </a:objectDefaults>
  <a:extraClrSchemeLst>
    <a:extraClrScheme>
      <a:clrScheme name="2_自定义设计方案 1">
        <a:dk1>
          <a:srgbClr val="5F5F5F"/>
        </a:dk1>
        <a:lt1>
          <a:srgbClr val="FFFFFF"/>
        </a:lt1>
        <a:dk2>
          <a:srgbClr val="002D89"/>
        </a:dk2>
        <a:lt2>
          <a:srgbClr val="EEECE1"/>
        </a:lt2>
        <a:accent1>
          <a:srgbClr val="4F81BD"/>
        </a:accent1>
        <a:accent2>
          <a:srgbClr val="C0504D"/>
        </a:accent2>
        <a:accent3>
          <a:srgbClr val="FFFFFF"/>
        </a:accent3>
        <a:accent4>
          <a:srgbClr val="50505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CADAL</Template>
  <TotalTime>225</TotalTime>
  <Words>1475</Words>
  <Application>Microsoft Office PowerPoint</Application>
  <PresentationFormat>On-screen Show (4:3)</PresentationFormat>
  <Paragraphs>262</Paragraphs>
  <Slides>37</Slides>
  <Notes>23</Notes>
  <HiddenSlides>0</HiddenSlides>
  <MMClips>37</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51" baseType="lpstr">
      <vt:lpstr>方正姚体</vt:lpstr>
      <vt:lpstr>微软雅黑</vt:lpstr>
      <vt:lpstr>黑体</vt:lpstr>
      <vt:lpstr>宋体</vt:lpstr>
      <vt:lpstr>华文新魏</vt:lpstr>
      <vt:lpstr>Arial</vt:lpstr>
      <vt:lpstr>Calibri</vt:lpstr>
      <vt:lpstr>Symbol</vt:lpstr>
      <vt:lpstr>Times New Roman</vt:lpstr>
      <vt:lpstr>Wingdings</vt:lpstr>
      <vt:lpstr>1_自定义设计方案</vt:lpstr>
      <vt:lpstr>CADAL ppt模板</vt:lpstr>
      <vt:lpstr>2_自定义设计方案</vt:lpstr>
      <vt:lpstr>文档</vt:lpstr>
      <vt:lpstr>PowerPoint Presentation</vt:lpstr>
      <vt:lpstr>Outline</vt:lpstr>
      <vt:lpstr>Overview of CADAL</vt:lpstr>
      <vt:lpstr> Overview of CADAL </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药师</dc:creator>
  <cp:lastModifiedBy>Yuan Zhou</cp:lastModifiedBy>
  <cp:revision>10</cp:revision>
  <cp:lastPrinted>2016-02-19T02:47:06Z</cp:lastPrinted>
  <dcterms:created xsi:type="dcterms:W3CDTF">2016-03-06T03:18:01Z</dcterms:created>
  <dcterms:modified xsi:type="dcterms:W3CDTF">2016-03-23T14:54:46Z</dcterms:modified>
</cp:coreProperties>
</file>